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  <p:sldMasterId id="2147483764" r:id="rId2"/>
    <p:sldMasterId id="2147483770" r:id="rId3"/>
    <p:sldMasterId id="2147483786" r:id="rId4"/>
    <p:sldMasterId id="2147483788" r:id="rId5"/>
  </p:sldMasterIdLst>
  <p:notesMasterIdLst>
    <p:notesMasterId r:id="rId10"/>
  </p:notesMasterIdLst>
  <p:handoutMasterIdLst>
    <p:handoutMasterId r:id="rId11"/>
  </p:handoutMasterIdLst>
  <p:sldIdLst>
    <p:sldId id="3065" r:id="rId6"/>
    <p:sldId id="3090" r:id="rId7"/>
    <p:sldId id="3092" r:id="rId8"/>
    <p:sldId id="3081" r:id="rId9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89B2B36B-A6C5-4A44-B377-BF12A1B94D2D}">
          <p14:sldIdLst>
            <p14:sldId id="3065"/>
            <p14:sldId id="3090"/>
            <p14:sldId id="3092"/>
            <p14:sldId id="308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liver Pieper" initials="OP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9FAB"/>
    <a:srgbClr val="D0275B"/>
    <a:srgbClr val="3B444F"/>
    <a:srgbClr val="AA988B"/>
    <a:srgbClr val="CACED6"/>
    <a:srgbClr val="D12A6C"/>
    <a:srgbClr val="68727F"/>
    <a:srgbClr val="061019"/>
    <a:srgbClr val="000000"/>
    <a:srgbClr val="D91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740" autoAdjust="0"/>
    <p:restoredTop sz="94826" autoAdjust="0"/>
  </p:normalViewPr>
  <p:slideViewPr>
    <p:cSldViewPr snapToGrid="0">
      <p:cViewPr varScale="1">
        <p:scale>
          <a:sx n="108" d="100"/>
          <a:sy n="108" d="100"/>
        </p:scale>
        <p:origin x="124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219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564"/>
    </p:cViewPr>
  </p:sorterViewPr>
  <p:notesViewPr>
    <p:cSldViewPr snapToGrid="0">
      <p:cViewPr varScale="1">
        <p:scale>
          <a:sx n="103" d="100"/>
          <a:sy n="103" d="100"/>
        </p:scale>
        <p:origin x="35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uzana Segieth | LUXUM Beauty" userId="5754e07e-4997-458b-bf5b-47e30db0bedc" providerId="ADAL" clId="{AC04791D-5F8F-41E5-B9B7-877982A9E6E1}"/>
    <pc:docChg chg="undo custSel addSld delSld modSld sldOrd modSection">
      <pc:chgData name="Zuzana Segieth | LUXUM Beauty" userId="5754e07e-4997-458b-bf5b-47e30db0bedc" providerId="ADAL" clId="{AC04791D-5F8F-41E5-B9B7-877982A9E6E1}" dt="2024-02-06T08:07:14.828" v="579" actId="6549"/>
      <pc:docMkLst>
        <pc:docMk/>
      </pc:docMkLst>
      <pc:sldChg chg="addSp delSp modSp mod">
        <pc:chgData name="Zuzana Segieth | LUXUM Beauty" userId="5754e07e-4997-458b-bf5b-47e30db0bedc" providerId="ADAL" clId="{AC04791D-5F8F-41E5-B9B7-877982A9E6E1}" dt="2024-02-06T08:07:14.828" v="579" actId="6549"/>
        <pc:sldMkLst>
          <pc:docMk/>
          <pc:sldMk cId="2009149619" sldId="3090"/>
        </pc:sldMkLst>
        <pc:spChg chg="add del mod">
          <ac:chgData name="Zuzana Segieth | LUXUM Beauty" userId="5754e07e-4997-458b-bf5b-47e30db0bedc" providerId="ADAL" clId="{AC04791D-5F8F-41E5-B9B7-877982A9E6E1}" dt="2024-02-06T08:07:14.828" v="579" actId="6549"/>
          <ac:spMkLst>
            <pc:docMk/>
            <pc:sldMk cId="2009149619" sldId="3090"/>
            <ac:spMk id="19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1T12:53:32.349" v="499" actId="20577"/>
          <ac:spMkLst>
            <pc:docMk/>
            <pc:sldMk cId="2009149619" sldId="3090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48.330" v="557"/>
          <ac:spMkLst>
            <pc:docMk/>
            <pc:sldMk cId="2009149619" sldId="3090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44.037" v="556" actId="1076"/>
          <ac:spMkLst>
            <pc:docMk/>
            <pc:sldMk cId="2009149619" sldId="3090"/>
            <ac:spMk id="28" creationId="{989B90CD-B6FB-C9F7-5559-EC1B2BFC002A}"/>
          </ac:spMkLst>
        </pc:spChg>
      </pc:sldChg>
      <pc:sldChg chg="del">
        <pc:chgData name="Zuzana Segieth | LUXUM Beauty" userId="5754e07e-4997-458b-bf5b-47e30db0bedc" providerId="ADAL" clId="{AC04791D-5F8F-41E5-B9B7-877982A9E6E1}" dt="2024-02-01T12:41:49.045" v="274" actId="2696"/>
        <pc:sldMkLst>
          <pc:docMk/>
          <pc:sldMk cId="202633202" sldId="3091"/>
        </pc:sldMkLst>
      </pc:sldChg>
      <pc:sldChg chg="modSp add mod">
        <pc:chgData name="Zuzana Segieth | LUXUM Beauty" userId="5754e07e-4997-458b-bf5b-47e30db0bedc" providerId="ADAL" clId="{AC04791D-5F8F-41E5-B9B7-877982A9E6E1}" dt="2024-02-06T08:05:27.221" v="539" actId="20577"/>
        <pc:sldMkLst>
          <pc:docMk/>
          <pc:sldMk cId="1868357915" sldId="3092"/>
        </pc:sldMkLst>
        <pc:spChg chg="mod">
          <ac:chgData name="Zuzana Segieth | LUXUM Beauty" userId="5754e07e-4997-458b-bf5b-47e30db0bedc" providerId="ADAL" clId="{AC04791D-5F8F-41E5-B9B7-877982A9E6E1}" dt="2024-02-01T12:53:41.488" v="503" actId="20577"/>
          <ac:spMkLst>
            <pc:docMk/>
            <pc:sldMk cId="1868357915" sldId="3092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27.221" v="539" actId="20577"/>
          <ac:spMkLst>
            <pc:docMk/>
            <pc:sldMk cId="1868357915" sldId="3092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5:17.068" v="523" actId="20577"/>
          <ac:spMkLst>
            <pc:docMk/>
            <pc:sldMk cId="1868357915" sldId="3092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16.178" v="568"/>
        <pc:sldMkLst>
          <pc:docMk/>
          <pc:sldMk cId="2012725523" sldId="3093"/>
        </pc:sldMkLst>
        <pc:spChg chg="mod">
          <ac:chgData name="Zuzana Segieth | LUXUM Beauty" userId="5754e07e-4997-458b-bf5b-47e30db0bedc" providerId="ADAL" clId="{AC04791D-5F8F-41E5-B9B7-877982A9E6E1}" dt="2024-02-01T12:52:34.221" v="477" actId="20577"/>
          <ac:spMkLst>
            <pc:docMk/>
            <pc:sldMk cId="2012725523" sldId="3093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16.178" v="568"/>
          <ac:spMkLst>
            <pc:docMk/>
            <pc:sldMk cId="2012725523" sldId="3093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10.557" v="567" actId="20577"/>
          <ac:spMkLst>
            <pc:docMk/>
            <pc:sldMk cId="2012725523" sldId="3093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38.618" v="576"/>
        <pc:sldMkLst>
          <pc:docMk/>
          <pc:sldMk cId="2244136970" sldId="3094"/>
        </pc:sldMkLst>
        <pc:spChg chg="mod">
          <ac:chgData name="Zuzana Segieth | LUXUM Beauty" userId="5754e07e-4997-458b-bf5b-47e30db0bedc" providerId="ADAL" clId="{AC04791D-5F8F-41E5-B9B7-877982A9E6E1}" dt="2024-02-01T12:53:17.671" v="495" actId="20577"/>
          <ac:spMkLst>
            <pc:docMk/>
            <pc:sldMk cId="2244136970" sldId="3094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8.618" v="576"/>
          <ac:spMkLst>
            <pc:docMk/>
            <pc:sldMk cId="2244136970" sldId="3094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7.325" v="575"/>
          <ac:spMkLst>
            <pc:docMk/>
            <pc:sldMk cId="2244136970" sldId="3094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22.426" v="570"/>
        <pc:sldMkLst>
          <pc:docMk/>
          <pc:sldMk cId="3122264646" sldId="3095"/>
        </pc:sldMkLst>
        <pc:spChg chg="mod">
          <ac:chgData name="Zuzana Segieth | LUXUM Beauty" userId="5754e07e-4997-458b-bf5b-47e30db0bedc" providerId="ADAL" clId="{AC04791D-5F8F-41E5-B9B7-877982A9E6E1}" dt="2024-02-01T12:52:47.332" v="481" actId="20577"/>
          <ac:spMkLst>
            <pc:docMk/>
            <pc:sldMk cId="3122264646" sldId="3095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2.426" v="570"/>
          <ac:spMkLst>
            <pc:docMk/>
            <pc:sldMk cId="3122264646" sldId="3095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0" v="569"/>
          <ac:spMkLst>
            <pc:docMk/>
            <pc:sldMk cId="3122264646" sldId="3095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26.969" v="572"/>
        <pc:sldMkLst>
          <pc:docMk/>
          <pc:sldMk cId="720597402" sldId="3096"/>
        </pc:sldMkLst>
        <pc:spChg chg="mod">
          <ac:chgData name="Zuzana Segieth | LUXUM Beauty" userId="5754e07e-4997-458b-bf5b-47e30db0bedc" providerId="ADAL" clId="{AC04791D-5F8F-41E5-B9B7-877982A9E6E1}" dt="2024-02-01T12:52:56.821" v="485" actId="20577"/>
          <ac:spMkLst>
            <pc:docMk/>
            <pc:sldMk cId="720597402" sldId="3096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6.969" v="572"/>
          <ac:spMkLst>
            <pc:docMk/>
            <pc:sldMk cId="720597402" sldId="3096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25.386" v="571"/>
          <ac:spMkLst>
            <pc:docMk/>
            <pc:sldMk cId="720597402" sldId="3096"/>
            <ac:spMk id="28" creationId="{989B90CD-B6FB-C9F7-5559-EC1B2BFC002A}"/>
          </ac:spMkLst>
        </pc:spChg>
      </pc:sldChg>
      <pc:sldChg chg="modSp add mod ord">
        <pc:chgData name="Zuzana Segieth | LUXUM Beauty" userId="5754e07e-4997-458b-bf5b-47e30db0bedc" providerId="ADAL" clId="{AC04791D-5F8F-41E5-B9B7-877982A9E6E1}" dt="2024-02-06T08:06:34.035" v="574"/>
        <pc:sldMkLst>
          <pc:docMk/>
          <pc:sldMk cId="3723448135" sldId="3097"/>
        </pc:sldMkLst>
        <pc:spChg chg="mod">
          <ac:chgData name="Zuzana Segieth | LUXUM Beauty" userId="5754e07e-4997-458b-bf5b-47e30db0bedc" providerId="ADAL" clId="{AC04791D-5F8F-41E5-B9B7-877982A9E6E1}" dt="2024-02-01T12:53:07.959" v="491" actId="20577"/>
          <ac:spMkLst>
            <pc:docMk/>
            <pc:sldMk cId="3723448135" sldId="3097"/>
            <ac:spMk id="23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4.035" v="574"/>
          <ac:spMkLst>
            <pc:docMk/>
            <pc:sldMk cId="3723448135" sldId="3097"/>
            <ac:spMk id="27" creationId="{989B90CD-B6FB-C9F7-5559-EC1B2BFC002A}"/>
          </ac:spMkLst>
        </pc:spChg>
        <pc:spChg chg="mod">
          <ac:chgData name="Zuzana Segieth | LUXUM Beauty" userId="5754e07e-4997-458b-bf5b-47e30db0bedc" providerId="ADAL" clId="{AC04791D-5F8F-41E5-B9B7-877982A9E6E1}" dt="2024-02-06T08:06:32.385" v="573"/>
          <ac:spMkLst>
            <pc:docMk/>
            <pc:sldMk cId="3723448135" sldId="3097"/>
            <ac:spMk id="28" creationId="{989B90CD-B6FB-C9F7-5559-EC1B2BFC002A}"/>
          </ac:spMkLst>
        </pc:spChg>
      </pc:sldChg>
    </pc:docChg>
  </pc:docChgLst>
  <pc:docChgLst>
    <pc:chgData name="Simone Prüggler | LUXUM Beauty" userId="8d5cdbac-e3d1-435d-84a7-2854ca28a3c2" providerId="ADAL" clId="{6D6E82A5-DBD9-4A57-B0F5-C4AE595F32FE}"/>
    <pc:docChg chg="undo custSel modSld">
      <pc:chgData name="Simone Prüggler | LUXUM Beauty" userId="8d5cdbac-e3d1-435d-84a7-2854ca28a3c2" providerId="ADAL" clId="{6D6E82A5-DBD9-4A57-B0F5-C4AE595F32FE}" dt="2024-02-02T08:09:36.275" v="320" actId="1076"/>
      <pc:docMkLst>
        <pc:docMk/>
      </pc:docMkLst>
      <pc:sldChg chg="addSp modSp mod">
        <pc:chgData name="Simone Prüggler | LUXUM Beauty" userId="8d5cdbac-e3d1-435d-84a7-2854ca28a3c2" providerId="ADAL" clId="{6D6E82A5-DBD9-4A57-B0F5-C4AE595F32FE}" dt="2024-02-02T08:09:00.074" v="313" actId="1076"/>
        <pc:sldMkLst>
          <pc:docMk/>
          <pc:sldMk cId="2009149619" sldId="3090"/>
        </pc:sldMkLst>
        <pc:spChg chg="mod">
          <ac:chgData name="Simone Prüggler | LUXUM Beauty" userId="8d5cdbac-e3d1-435d-84a7-2854ca28a3c2" providerId="ADAL" clId="{6D6E82A5-DBD9-4A57-B0F5-C4AE595F32FE}" dt="2024-02-02T07:59:19.689" v="182" actId="20577"/>
          <ac:spMkLst>
            <pc:docMk/>
            <pc:sldMk cId="2009149619" sldId="3090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9:00.074" v="313" actId="1076"/>
          <ac:picMkLst>
            <pc:docMk/>
            <pc:sldMk cId="2009149619" sldId="3090"/>
            <ac:picMk id="4" creationId="{046D9914-CDB0-539D-4C3D-298FE36F694C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9:36.275" v="320" actId="1076"/>
        <pc:sldMkLst>
          <pc:docMk/>
          <pc:sldMk cId="1868357915" sldId="3092"/>
        </pc:sldMkLst>
        <pc:spChg chg="mod">
          <ac:chgData name="Simone Prüggler | LUXUM Beauty" userId="8d5cdbac-e3d1-435d-84a7-2854ca28a3c2" providerId="ADAL" clId="{6D6E82A5-DBD9-4A57-B0F5-C4AE595F32FE}" dt="2024-02-02T08:01:32.576" v="246"/>
          <ac:spMkLst>
            <pc:docMk/>
            <pc:sldMk cId="1868357915" sldId="3092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9:36.275" v="320" actId="1076"/>
          <ac:picMkLst>
            <pc:docMk/>
            <pc:sldMk cId="1868357915" sldId="3092"/>
            <ac:picMk id="4" creationId="{CC17B903-E75E-5107-573D-3088E7BA5DDF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4:16.536" v="268" actId="1076"/>
        <pc:sldMkLst>
          <pc:docMk/>
          <pc:sldMk cId="2012725523" sldId="3093"/>
        </pc:sldMkLst>
        <pc:picChg chg="add mod modCrop">
          <ac:chgData name="Simone Prüggler | LUXUM Beauty" userId="8d5cdbac-e3d1-435d-84a7-2854ca28a3c2" providerId="ADAL" clId="{6D6E82A5-DBD9-4A57-B0F5-C4AE595F32FE}" dt="2024-02-02T08:04:16.536" v="268" actId="1076"/>
          <ac:picMkLst>
            <pc:docMk/>
            <pc:sldMk cId="2012725523" sldId="3093"/>
            <ac:picMk id="4" creationId="{98D21F36-1DAB-1788-BF36-E695BF942D27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8:06.290" v="307" actId="1076"/>
        <pc:sldMkLst>
          <pc:docMk/>
          <pc:sldMk cId="2244136970" sldId="3094"/>
        </pc:sldMkLst>
        <pc:spChg chg="mod">
          <ac:chgData name="Simone Prüggler | LUXUM Beauty" userId="8d5cdbac-e3d1-435d-84a7-2854ca28a3c2" providerId="ADAL" clId="{6D6E82A5-DBD9-4A57-B0F5-C4AE595F32FE}" dt="2024-02-02T08:02:20.344" v="256" actId="20577"/>
          <ac:spMkLst>
            <pc:docMk/>
            <pc:sldMk cId="2244136970" sldId="3094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8:06.290" v="307" actId="1076"/>
          <ac:picMkLst>
            <pc:docMk/>
            <pc:sldMk cId="2244136970" sldId="3094"/>
            <ac:picMk id="4" creationId="{73F5355B-245C-0203-53D6-FE6063A1C053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5:29.638" v="276" actId="1076"/>
        <pc:sldMkLst>
          <pc:docMk/>
          <pc:sldMk cId="3122264646" sldId="3095"/>
        </pc:sldMkLst>
        <pc:spChg chg="mod">
          <ac:chgData name="Simone Prüggler | LUXUM Beauty" userId="8d5cdbac-e3d1-435d-84a7-2854ca28a3c2" providerId="ADAL" clId="{6D6E82A5-DBD9-4A57-B0F5-C4AE595F32FE}" dt="2024-02-02T07:47:15.762" v="77" actId="20577"/>
          <ac:spMkLst>
            <pc:docMk/>
            <pc:sldMk cId="3122264646" sldId="3095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5:29.638" v="276" actId="1076"/>
          <ac:picMkLst>
            <pc:docMk/>
            <pc:sldMk cId="3122264646" sldId="3095"/>
            <ac:picMk id="4" creationId="{F7B2344C-19DB-20C8-44F5-867C4C25B5D1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6:26.089" v="287" actId="1076"/>
        <pc:sldMkLst>
          <pc:docMk/>
          <pc:sldMk cId="720597402" sldId="3096"/>
        </pc:sldMkLst>
        <pc:spChg chg="mod">
          <ac:chgData name="Simone Prüggler | LUXUM Beauty" userId="8d5cdbac-e3d1-435d-84a7-2854ca28a3c2" providerId="ADAL" clId="{6D6E82A5-DBD9-4A57-B0F5-C4AE595F32FE}" dt="2024-02-02T07:50:34.848" v="103"/>
          <ac:spMkLst>
            <pc:docMk/>
            <pc:sldMk cId="720597402" sldId="3096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6:26.089" v="287" actId="1076"/>
          <ac:picMkLst>
            <pc:docMk/>
            <pc:sldMk cId="720597402" sldId="3096"/>
            <ac:picMk id="4" creationId="{61A404B5-D0C6-2765-8018-30E44A15BF73}"/>
          </ac:picMkLst>
        </pc:picChg>
      </pc:sldChg>
      <pc:sldChg chg="addSp modSp mod">
        <pc:chgData name="Simone Prüggler | LUXUM Beauty" userId="8d5cdbac-e3d1-435d-84a7-2854ca28a3c2" providerId="ADAL" clId="{6D6E82A5-DBD9-4A57-B0F5-C4AE595F32FE}" dt="2024-02-02T08:07:26.578" v="298" actId="1076"/>
        <pc:sldMkLst>
          <pc:docMk/>
          <pc:sldMk cId="3723448135" sldId="3097"/>
        </pc:sldMkLst>
        <pc:spChg chg="mod">
          <ac:chgData name="Simone Prüggler | LUXUM Beauty" userId="8d5cdbac-e3d1-435d-84a7-2854ca28a3c2" providerId="ADAL" clId="{6D6E82A5-DBD9-4A57-B0F5-C4AE595F32FE}" dt="2024-02-02T08:02:14.644" v="251" actId="20577"/>
          <ac:spMkLst>
            <pc:docMk/>
            <pc:sldMk cId="3723448135" sldId="3097"/>
            <ac:spMk id="23" creationId="{989B90CD-B6FB-C9F7-5559-EC1B2BFC002A}"/>
          </ac:spMkLst>
        </pc:spChg>
        <pc:picChg chg="add mod modCrop">
          <ac:chgData name="Simone Prüggler | LUXUM Beauty" userId="8d5cdbac-e3d1-435d-84a7-2854ca28a3c2" providerId="ADAL" clId="{6D6E82A5-DBD9-4A57-B0F5-C4AE595F32FE}" dt="2024-02-02T08:07:26.578" v="298" actId="1076"/>
          <ac:picMkLst>
            <pc:docMk/>
            <pc:sldMk cId="3723448135" sldId="3097"/>
            <ac:picMk id="4" creationId="{30F46912-5666-FAB7-3AB4-38841AC4431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0DE28C-B2F3-4AD4-9AB1-298CFB6D17D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0FAF3E2-9288-4B22-B34D-7DCF0A6526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E80921-3201-4578-BEE8-2EF8C3BF6DD1}" type="datetimeFigureOut">
              <a:rPr lang="de-DE" smtClean="0"/>
              <a:t>09.02.2024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83B1F35-5AE0-42C2-8465-11048A28EB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BCADE29-3D01-48A2-A44C-778BD079BE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684F8A-C1B3-4B2F-9D17-5068C2417DA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31860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6AB8-BD05-4A63-80D3-BFC9F1A0CA9C}" type="datetimeFigureOut">
              <a:rPr lang="de-DE" smtClean="0"/>
              <a:pPr/>
              <a:t>09.02.2024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25527-8736-4FEE-BC5C-DBEA686E243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97371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40ACFA09-AB5E-63DD-C46B-62A802CEF6C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1069" y="4291252"/>
            <a:ext cx="5249863" cy="815975"/>
          </a:xfrm>
          <a:prstGeom prst="rect">
            <a:avLst/>
          </a:prstGeom>
        </p:spPr>
        <p:txBody>
          <a:bodyPr/>
          <a:lstStyle>
            <a:lvl1pPr algn="ctr">
              <a:defRPr sz="1100" b="1" spc="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UNTERNEHMENSPRÄSENTATION 2023</a:t>
            </a:r>
          </a:p>
        </p:txBody>
      </p:sp>
      <p:sp>
        <p:nvSpPr>
          <p:cNvPr id="2" name="Inhaltsplatzhalter 11">
            <a:extLst>
              <a:ext uri="{FF2B5EF4-FFF2-40B4-BE49-F238E27FC236}">
                <a16:creationId xmlns:a16="http://schemas.microsoft.com/office/drawing/2014/main" id="{E1B03DC2-102E-6E6A-5F23-0F7128AEBA9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6572250"/>
            <a:ext cx="1878013" cy="28575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19.10.2023</a:t>
            </a:r>
          </a:p>
        </p:txBody>
      </p:sp>
    </p:spTree>
    <p:extLst>
      <p:ext uri="{BB962C8B-B14F-4D97-AF65-F5344CB8AC3E}">
        <p14:creationId xmlns:p14="http://schemas.microsoft.com/office/powerpoint/2010/main" val="234793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614348-B8D9-F747-B14D-510EA525571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33331" y="1405496"/>
            <a:ext cx="2987675" cy="5003800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defRPr sz="1300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01	Punkt</a:t>
            </a:r>
          </a:p>
          <a:p>
            <a:pPr lvl="0"/>
            <a:r>
              <a:rPr lang="de-DE" dirty="0"/>
              <a:t>02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06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07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08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09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10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11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12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13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14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15	Punkt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16	Punkt</a:t>
            </a:r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4687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-NUR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72255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72255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1" y="1579857"/>
            <a:ext cx="10722558" cy="4664413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</p:spTree>
    <p:extLst>
      <p:ext uri="{BB962C8B-B14F-4D97-AF65-F5344CB8AC3E}">
        <p14:creationId xmlns:p14="http://schemas.microsoft.com/office/powerpoint/2010/main" val="85805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haltsseite-TEXT-UND-BILDER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9ADF2D2-F386-3DEF-42C1-DAA408D4E5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FD5326B-D9F3-09A5-95F5-C2950CFC31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9771" y="530352"/>
            <a:ext cx="10581097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ÜBERSCHRIFT</a:t>
            </a:r>
          </a:p>
        </p:txBody>
      </p:sp>
      <p:sp>
        <p:nvSpPr>
          <p:cNvPr id="8" name="Textplatzhalter 5">
            <a:extLst>
              <a:ext uri="{FF2B5EF4-FFF2-40B4-BE49-F238E27FC236}">
                <a16:creationId xmlns:a16="http://schemas.microsoft.com/office/drawing/2014/main" id="{E871E7B2-EF10-B161-EC23-706A045B42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9772" y="890778"/>
            <a:ext cx="10581096" cy="295148"/>
          </a:xfrm>
          <a:prstGeom prst="rect">
            <a:avLst/>
          </a:prstGeom>
        </p:spPr>
        <p:txBody>
          <a:bodyPr l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10" name="Textplatzhalter 5">
            <a:extLst>
              <a:ext uri="{FF2B5EF4-FFF2-40B4-BE49-F238E27FC236}">
                <a16:creationId xmlns:a16="http://schemas.microsoft.com/office/drawing/2014/main" id="{9A6A22E3-C091-F904-549C-19FC7CAC2A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9772" y="1579858"/>
            <a:ext cx="6366694" cy="4652778"/>
          </a:xfrm>
          <a:prstGeom prst="rect">
            <a:avLst/>
          </a:prstGeom>
        </p:spPr>
        <p:txBody>
          <a:bodyPr lIns="0"/>
          <a:lstStyle>
            <a:lvl1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500" b="0" kern="100" cap="none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00150" indent="-28575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kern="100" spc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 spc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>
              <a:lnSpc>
                <a:spcPct val="100000"/>
              </a:lnSpc>
              <a:buSzPct val="80000"/>
              <a:buFont typeface="Courier New" panose="02070309020205020404" pitchFamily="49" charset="0"/>
              <a:buChar char="o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indent="0">
              <a:lnSpc>
                <a:spcPct val="100000"/>
              </a:lnSpc>
              <a:buSzPct val="80000"/>
              <a:buFont typeface="Courier New" panose="02070309020205020404" pitchFamily="49" charset="0"/>
              <a:buNone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/>
            <a:r>
              <a:rPr lang="de-DE" dirty="0"/>
              <a:t>Fließtext</a:t>
            </a:r>
          </a:p>
          <a:p>
            <a:pPr lvl="1"/>
            <a:r>
              <a:rPr lang="de-DE" dirty="0"/>
              <a:t>Unterpunkt 1</a:t>
            </a:r>
          </a:p>
          <a:p>
            <a:pPr lvl="2"/>
            <a:r>
              <a:rPr lang="de-DE" dirty="0"/>
              <a:t>Unterpunkt 2</a:t>
            </a:r>
          </a:p>
          <a:p>
            <a:pPr lvl="3"/>
            <a:r>
              <a:rPr lang="de-DE" dirty="0"/>
              <a:t>Unterpunkt 3</a:t>
            </a:r>
          </a:p>
          <a:p>
            <a:pPr lvl="4"/>
            <a:r>
              <a:rPr lang="de-DE" dirty="0"/>
              <a:t>Unterpunkt 4</a:t>
            </a:r>
          </a:p>
        </p:txBody>
      </p:sp>
      <p:sp>
        <p:nvSpPr>
          <p:cNvPr id="9" name="Bildplatzhalter 4">
            <a:extLst>
              <a:ext uri="{FF2B5EF4-FFF2-40B4-BE49-F238E27FC236}">
                <a16:creationId xmlns:a16="http://schemas.microsoft.com/office/drawing/2014/main" id="{4F228962-DA14-A919-E88D-F953288958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14897" y="1579857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92ABB66-D221-D05A-C1BA-6AABB79E6D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14897" y="3997324"/>
            <a:ext cx="4035972" cy="2235311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137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A150CF56-7132-1043-514D-4D53AE9495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37974" y="1797050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Bildplatzhalter 4">
            <a:extLst>
              <a:ext uri="{FF2B5EF4-FFF2-40B4-BE49-F238E27FC236}">
                <a16:creationId xmlns:a16="http://schemas.microsoft.com/office/drawing/2014/main" id="{0A1A1A19-B9A0-2270-23AA-E3A59DF1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42681" y="1807682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7" name="Bildplatzhalter 4">
            <a:extLst>
              <a:ext uri="{FF2B5EF4-FFF2-40B4-BE49-F238E27FC236}">
                <a16:creationId xmlns:a16="http://schemas.microsoft.com/office/drawing/2014/main" id="{D189DE0C-4206-5206-F05A-2137EA060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047388" y="1818315"/>
            <a:ext cx="2306638" cy="2306638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07C2F10-2BC8-9F0B-EE83-02344E65D5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56353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D397E912-3438-4EF4-6001-2C28FBD7A1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61060" y="4327044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7F01C974-8D3D-9F94-2532-089C248CED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865767" y="4327043"/>
            <a:ext cx="2669880" cy="87227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400"/>
              </a:spcBef>
              <a:buNone/>
              <a:defRPr sz="900" b="1" cap="all" spc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Herr </a:t>
            </a:r>
            <a:r>
              <a:rPr lang="de-DE" dirty="0" err="1"/>
              <a:t>max</a:t>
            </a:r>
            <a:r>
              <a:rPr lang="de-DE" dirty="0"/>
              <a:t> </a:t>
            </a:r>
            <a:r>
              <a:rPr lang="de-DE" dirty="0" err="1"/>
              <a:t>mustermann</a:t>
            </a:r>
            <a:endParaRPr lang="de-DE" dirty="0"/>
          </a:p>
          <a:p>
            <a:pPr lvl="0"/>
            <a:r>
              <a:rPr lang="de-DE" dirty="0"/>
              <a:t>Tel.: 123456789</a:t>
            </a:r>
          </a:p>
          <a:p>
            <a:pPr lvl="0"/>
            <a:r>
              <a:rPr lang="de-DE" dirty="0" err="1"/>
              <a:t>e-mail</a:t>
            </a:r>
            <a:r>
              <a:rPr lang="de-DE" dirty="0"/>
              <a:t>: </a:t>
            </a:r>
            <a:r>
              <a:rPr lang="de-DE" dirty="0" err="1"/>
              <a:t>xyz.xyz@pieper.de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4995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537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E4DC3E25-9F71-CCA1-8237-52786D4DC8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4" t="24261" r="34552" b="2426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2" name="Grafik 1" descr="Ein Bild, das Schrift, Text, Grafiken, Schwarz enthält.&#10;&#10;Automatisch generierte Beschreibung">
            <a:extLst>
              <a:ext uri="{FF2B5EF4-FFF2-40B4-BE49-F238E27FC236}">
                <a16:creationId xmlns:a16="http://schemas.microsoft.com/office/drawing/2014/main" id="{1AD54D9D-1B09-D0F1-369D-2B2E43F379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306" y="2779013"/>
            <a:ext cx="4035884" cy="125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17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105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050" b="0" i="0" kern="12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74495B38-1E8B-47FE-ECBC-C4A85EEAE4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F274FEEA-F1B7-3C8E-835C-BC5B87DCCFA3}"/>
              </a:ext>
            </a:extLst>
          </p:cNvPr>
          <p:cNvSpPr txBox="1"/>
          <p:nvPr userDrawn="1"/>
        </p:nvSpPr>
        <p:spPr>
          <a:xfrm rot="16200000">
            <a:off x="8029601" y="2459499"/>
            <a:ext cx="68580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0" b="1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</a:p>
        </p:txBody>
      </p:sp>
      <p:pic>
        <p:nvPicPr>
          <p:cNvPr id="4" name="Grafik 3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FA8151CF-BF31-93FA-E09E-2862010C1E8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82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lnSpc>
          <a:spcPct val="200000"/>
        </a:lnSpc>
        <a:spcBef>
          <a:spcPct val="0"/>
        </a:spcBef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1600" b="1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4F2910F-6E71-3A12-012A-5D2FE9E9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538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28B2DC75-0B5D-9644-9A00-6C9501BDDF16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5369DC49-ADA2-75AF-DEBB-5912472E5D1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7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90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900" kern="1200">
          <a:solidFill>
            <a:schemeClr val="tx1"/>
          </a:solidFill>
          <a:latin typeface="Georgia" panose="02040502050405020303" pitchFamily="18" charset="0"/>
          <a:ea typeface="Toppan Bunkyu Midashi Mincho Extrabold" panose="02020900000000000000" pitchFamily="18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 spc="200" baseline="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 spc="3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50" y="6096738"/>
            <a:ext cx="1536700" cy="469900"/>
          </a:xfrm>
          <a:prstGeom prst="rect">
            <a:avLst/>
          </a:prstGeom>
        </p:spPr>
      </p:pic>
      <p:pic>
        <p:nvPicPr>
          <p:cNvPr id="2" name="Grafik 1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8CF9B3D3-04F0-C760-F6DE-FE88B328BC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2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Design, Kunst, Keksausstecher enthält.&#10;&#10;Automatisch generierte Beschreibung mit mittlerer Zuverlässigkeit">
            <a:extLst>
              <a:ext uri="{FF2B5EF4-FFF2-40B4-BE49-F238E27FC236}">
                <a16:creationId xmlns:a16="http://schemas.microsoft.com/office/drawing/2014/main" id="{FDB263EA-ED61-DA9C-AE75-88809ACDD9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1" t="41885" r="37234" b="17651"/>
          <a:stretch/>
        </p:blipFill>
        <p:spPr>
          <a:xfrm rot="5400000">
            <a:off x="2666999" y="-2667000"/>
            <a:ext cx="6858001" cy="1219200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FB5BC26B-F2CD-596C-F75C-E90ADD386E1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327649" y="6096738"/>
            <a:ext cx="1536700" cy="469900"/>
          </a:xfrm>
          <a:prstGeom prst="rect">
            <a:avLst/>
          </a:prstGeom>
        </p:spPr>
      </p:pic>
      <p:sp>
        <p:nvSpPr>
          <p:cNvPr id="2" name="Textplatzhalter 8">
            <a:extLst>
              <a:ext uri="{FF2B5EF4-FFF2-40B4-BE49-F238E27FC236}">
                <a16:creationId xmlns:a16="http://schemas.microsoft.com/office/drawing/2014/main" id="{FDF3110B-C97A-3DD8-DA43-F597626A3BFD}"/>
              </a:ext>
            </a:extLst>
          </p:cNvPr>
          <p:cNvSpPr txBox="1">
            <a:spLocks/>
          </p:cNvSpPr>
          <p:nvPr userDrawn="1"/>
        </p:nvSpPr>
        <p:spPr>
          <a:xfrm>
            <a:off x="2713684" y="2500793"/>
            <a:ext cx="6764633" cy="1095153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900" b="1" kern="1200" cap="all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Vielen Dank für</a:t>
            </a:r>
            <a:b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4200" b="1" i="0" cap="non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Ihre Aufmerksamkeit!</a:t>
            </a:r>
          </a:p>
        </p:txBody>
      </p:sp>
      <p:pic>
        <p:nvPicPr>
          <p:cNvPr id="3" name="Grafik 2" descr="Ein Bild, das Schwarz, Dunkelheit enthält.&#10;&#10;Automatisch generierte Beschreibung">
            <a:extLst>
              <a:ext uri="{FF2B5EF4-FFF2-40B4-BE49-F238E27FC236}">
                <a16:creationId xmlns:a16="http://schemas.microsoft.com/office/drawing/2014/main" id="{D6D6EED4-7B94-CB08-745B-4E217E78D3B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7" y="254000"/>
            <a:ext cx="408456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945A5C2-BDA4-4DDB-B371-1CD1D2AF75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ABFRAGE NEUHEITEN KEY FACTS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DAE09A1-78F1-FDC0-1914-36717348CCE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0" y="6572250"/>
            <a:ext cx="3115340" cy="285750"/>
          </a:xfrm>
        </p:spPr>
        <p:txBody>
          <a:bodyPr/>
          <a:lstStyle/>
          <a:p>
            <a:r>
              <a:rPr lang="de-DE" dirty="0" err="1"/>
              <a:t>Category</a:t>
            </a:r>
            <a:r>
              <a:rPr lang="de-DE" dirty="0"/>
              <a:t> Management – 2024</a:t>
            </a:r>
          </a:p>
        </p:txBody>
      </p:sp>
    </p:spTree>
    <p:extLst>
      <p:ext uri="{BB962C8B-B14F-4D97-AF65-F5344CB8AC3E}">
        <p14:creationId xmlns:p14="http://schemas.microsoft.com/office/powerpoint/2010/main" val="393494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RIGENERA SMOOTH ANTIWRINKLE NOURISHING CREAM (8015150247368)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mildert Falten und spendet selbst der trockensten Haut sofortigen Komfort und Pflege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angereichert mit meristematischen Zellen der italienischen Rosa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Canina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revitalisiert die Haut und verbessert das Hautbild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für eine glattere, straffere und vitalere Haut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10.02.2024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6" y="5492087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10.02.2024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ext, Toilettenartikel, Hautcreme, Hautpflege enthält.&#10;&#10;Automatisch generierte Beschreibung">
            <a:extLst>
              <a:ext uri="{FF2B5EF4-FFF2-40B4-BE49-F238E27FC236}">
                <a16:creationId xmlns:a16="http://schemas.microsoft.com/office/drawing/2014/main" id="{046D9914-CDB0-539D-4C3D-298FE36F6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85" b="14893"/>
          <a:stretch/>
        </p:blipFill>
        <p:spPr>
          <a:xfrm>
            <a:off x="1519982" y="1043823"/>
            <a:ext cx="4876800" cy="239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149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3292" y="51280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0" name="Textfeld 99"/>
          <p:cNvSpPr txBox="1"/>
          <p:nvPr/>
        </p:nvSpPr>
        <p:spPr>
          <a:xfrm>
            <a:off x="7389735" y="5095373"/>
            <a:ext cx="13835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Schaufensterdekorationen</a:t>
            </a:r>
            <a:endParaRPr lang="de-DE" sz="800" dirty="0"/>
          </a:p>
        </p:txBody>
      </p:sp>
      <p:sp>
        <p:nvSpPr>
          <p:cNvPr id="101" name="Textfeld 100"/>
          <p:cNvSpPr txBox="1"/>
          <p:nvPr/>
        </p:nvSpPr>
        <p:spPr>
          <a:xfrm>
            <a:off x="7161314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POS</a:t>
            </a:r>
            <a:endParaRPr lang="de-DE" sz="800" dirty="0"/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50758" y="537188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3" name="Textfeld 102"/>
          <p:cNvSpPr txBox="1"/>
          <p:nvPr/>
        </p:nvSpPr>
        <p:spPr>
          <a:xfrm>
            <a:off x="7389735" y="5333388"/>
            <a:ext cx="155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Indoor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(Zweitplatzierung, T-Gondel, POS-Säule, power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table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,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u.ä.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090179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B5D0654-65DE-3D4C-B665-22C60F3501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de-DE"/>
              <a:t>Seite </a:t>
            </a:r>
            <a:fld id="{28B2DC75-0B5D-9644-9A00-6C9501BDDF16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E94E1BB8-09AB-46EB-DBCF-7CB2E886B4B4}"/>
              </a:ext>
            </a:extLst>
          </p:cNvPr>
          <p:cNvSpPr/>
          <p:nvPr/>
        </p:nvSpPr>
        <p:spPr>
          <a:xfrm>
            <a:off x="969775" y="633640"/>
            <a:ext cx="5938222" cy="2947633"/>
          </a:xfrm>
          <a:prstGeom prst="rect">
            <a:avLst/>
          </a:prstGeom>
          <a:noFill/>
          <a:ln w="19050">
            <a:solidFill>
              <a:srgbClr val="000000">
                <a:alpha val="20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Produktbild (bei </a:t>
            </a:r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make-up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bitte Farbpalette einfügen)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633639"/>
            <a:ext cx="4412306" cy="764062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Launchpriorisierung</a:t>
            </a:r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im Kalenderjahr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31536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9210383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5044" y="102348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10143891" y="99082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2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936075" y="102286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1014922" y="990206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Prio</a:t>
            </a:r>
            <a:r>
              <a:rPr lang="de-DE" sz="800" dirty="0"/>
              <a:t> 3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3679155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Key Benefits der Neuheit und/oder Duftnoten:</a:t>
            </a:r>
          </a:p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RIGENERA ANTI-WRINKLE GLOW TREATMENT (8015150247351)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mildert nach und nach Falten und feinen Linien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mit meristematischen Zellen aus italienischen Forsythien und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Niacinamid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intensive, progressive Pflegewirkung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für ein ebenmäßiges und strahlendes Aussehen</a:t>
            </a:r>
          </a:p>
          <a:p>
            <a:pPr marL="171450" indent="-171450">
              <a:buFont typeface="Arial" charset="0"/>
              <a:buChar char="•"/>
            </a:pP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2049079" y="5128790"/>
            <a:ext cx="11990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Letzter Bestelltermin</a:t>
            </a:r>
            <a:endParaRPr lang="de-DE" sz="800" dirty="0"/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5067" y="5868545"/>
            <a:ext cx="994013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10.02.2024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7139" y="5480954"/>
            <a:ext cx="991942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10.02.2024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2049080" y="5519565"/>
            <a:ext cx="7964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Liefertermin</a:t>
            </a:r>
            <a:endParaRPr lang="de-DE" sz="800" dirty="0"/>
          </a:p>
        </p:txBody>
      </p:sp>
      <p:sp>
        <p:nvSpPr>
          <p:cNvPr id="30" name="Textfeld 29"/>
          <p:cNvSpPr txBox="1"/>
          <p:nvPr/>
        </p:nvSpPr>
        <p:spPr>
          <a:xfrm>
            <a:off x="2049078" y="5908748"/>
            <a:ext cx="12741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OCD (on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counter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date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)</a:t>
            </a:r>
            <a:endParaRPr lang="de-DE" sz="8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27093" y="5090179"/>
            <a:ext cx="1596788" cy="6866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t" anchorCtr="0"/>
          <a:lstStyle/>
          <a:p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...</a:t>
            </a:r>
            <a:b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</a:b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3958382" y="512992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GWP / Luxustestmuster</a:t>
            </a:r>
            <a:endParaRPr lang="de-DE" sz="800" dirty="0"/>
          </a:p>
        </p:txBody>
      </p:sp>
      <p:sp>
        <p:nvSpPr>
          <p:cNvPr id="33" name="Textfeld 32"/>
          <p:cNvSpPr txBox="1"/>
          <p:nvPr/>
        </p:nvSpPr>
        <p:spPr>
          <a:xfrm>
            <a:off x="3958382" y="5908748"/>
            <a:ext cx="12687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>
                <a:latin typeface="Arial" charset="0"/>
                <a:ea typeface="Arial" charset="0"/>
                <a:cs typeface="Arial" charset="0"/>
              </a:rPr>
              <a:t>Tester</a:t>
            </a:r>
            <a:endParaRPr lang="de-DE" sz="800" dirty="0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230234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309081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Ja</a:t>
            </a:r>
            <a:endParaRPr lang="de-DE" sz="800" dirty="0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5765239" y="59414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5844086" y="5908748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Nein</a:t>
            </a:r>
            <a:endParaRPr lang="de-DE" sz="800" dirty="0"/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138563" y="1511609"/>
            <a:ext cx="4412306" cy="4721025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000" b="1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Marketing / Kommunikation</a:t>
            </a:r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69775" y="5002656"/>
            <a:ext cx="5938222" cy="1235618"/>
          </a:xfrm>
          <a:prstGeom prst="rect">
            <a:avLst/>
          </a:prstGeom>
          <a:noFill/>
          <a:ln w="19050">
            <a:solidFill>
              <a:schemeClr val="tx1">
                <a:alpha val="2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29896" y="1947941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9082161" y="1926552"/>
            <a:ext cx="2377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Kommunikationszeitraum / Media</a:t>
            </a:r>
            <a:br>
              <a:rPr lang="de-DE" sz="800" dirty="0">
                <a:latin typeface="Arial" charset="0"/>
                <a:ea typeface="Arial" charset="0"/>
                <a:cs typeface="Arial" charset="0"/>
              </a:rPr>
            </a:br>
            <a:r>
              <a:rPr lang="de-DE" sz="800" dirty="0">
                <a:latin typeface="Arial" charset="0"/>
                <a:ea typeface="Arial" charset="0"/>
                <a:cs typeface="Arial" charset="0"/>
              </a:rPr>
              <a:t>Details: Was? Wann? Wo?: Mediapläne anbei</a:t>
            </a:r>
            <a:endParaRPr lang="de-DE" sz="800" dirty="0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34055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9316074" y="230789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TV</a:t>
            </a:r>
            <a:endParaRPr lang="de-DE" sz="800" dirty="0"/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25637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feld 46"/>
          <p:cNvSpPr txBox="1"/>
          <p:nvPr/>
        </p:nvSpPr>
        <p:spPr>
          <a:xfrm>
            <a:off x="9319928" y="2531047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ADTV</a:t>
            </a:r>
            <a:endParaRPr lang="de-DE" sz="800" dirty="0"/>
          </a:p>
        </p:txBody>
      </p:sp>
      <p:sp>
        <p:nvSpPr>
          <p:cNvPr id="48" name="Rechteck 4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feld 48"/>
          <p:cNvSpPr txBox="1"/>
          <p:nvPr/>
        </p:nvSpPr>
        <p:spPr>
          <a:xfrm>
            <a:off x="9316074" y="2780973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7097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9323541" y="3035705"/>
            <a:ext cx="68239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Funk</a:t>
            </a:r>
            <a:endParaRPr lang="de-DE" sz="800" dirty="0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73484" y="3326001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feld 52"/>
          <p:cNvSpPr txBox="1"/>
          <p:nvPr/>
        </p:nvSpPr>
        <p:spPr>
          <a:xfrm>
            <a:off x="9319927" y="3293341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OOH</a:t>
            </a:r>
            <a:endParaRPr lang="de-DE" sz="800" dirty="0"/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7" y="23381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10209500" y="2299046"/>
            <a:ext cx="7809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7454" y="256370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10216966" y="253008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58882" y="2813633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9" name="Textfeld 58"/>
          <p:cNvSpPr txBox="1"/>
          <p:nvPr/>
        </p:nvSpPr>
        <p:spPr>
          <a:xfrm>
            <a:off x="10209500" y="2789286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Influencer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/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Spokesperson</a:t>
            </a:r>
            <a:endParaRPr lang="de-DE" sz="800" dirty="0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063055" y="3068365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1" name="Textfeld 60"/>
          <p:cNvSpPr txBox="1"/>
          <p:nvPr/>
        </p:nvSpPr>
        <p:spPr>
          <a:xfrm>
            <a:off x="10209500" y="3035705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</a:t>
            </a:r>
            <a:endParaRPr lang="de-DE" sz="800" dirty="0"/>
          </a:p>
        </p:txBody>
      </p:sp>
      <p:sp>
        <p:nvSpPr>
          <p:cNvPr id="62" name="Textfeld 61"/>
          <p:cNvSpPr txBox="1"/>
          <p:nvPr/>
        </p:nvSpPr>
        <p:spPr>
          <a:xfrm>
            <a:off x="7137747" y="173933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Markenkommunikation</a:t>
            </a:r>
            <a:endParaRPr lang="de-DE" sz="800" b="1" dirty="0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7240529" y="3714670"/>
            <a:ext cx="1852266" cy="295850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</a:t>
            </a:r>
            <a:r>
              <a:rPr lang="de-DE" sz="10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.- </a:t>
            </a:r>
            <a:r>
              <a:rPr lang="de-DE" sz="1000" dirty="0" err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xx.xx.xxxx</a:t>
            </a:r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4" name="Textfeld 63"/>
          <p:cNvSpPr txBox="1"/>
          <p:nvPr/>
        </p:nvSpPr>
        <p:spPr>
          <a:xfrm>
            <a:off x="9092795" y="3750242"/>
            <a:ext cx="237787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BA-Promotion</a:t>
            </a:r>
            <a:endParaRPr lang="de-DE" sz="800" dirty="0"/>
          </a:p>
        </p:txBody>
      </p:sp>
      <p:sp>
        <p:nvSpPr>
          <p:cNvPr id="65" name="Textfeld 64"/>
          <p:cNvSpPr txBox="1"/>
          <p:nvPr/>
        </p:nvSpPr>
        <p:spPr>
          <a:xfrm>
            <a:off x="7148380" y="3506067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YBPN</a:t>
            </a:r>
            <a:endParaRPr lang="de-DE" sz="800" b="1" dirty="0"/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07319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7" name="Textfeld 66"/>
          <p:cNvSpPr txBox="1"/>
          <p:nvPr/>
        </p:nvSpPr>
        <p:spPr>
          <a:xfrm>
            <a:off x="9316073" y="4040537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Mediapromotion </a:t>
            </a:r>
            <a:r>
              <a:rPr lang="de-DE" sz="800">
                <a:latin typeface="Arial" charset="0"/>
                <a:ea typeface="Arial" charset="0"/>
                <a:cs typeface="Arial" charset="0"/>
              </a:rPr>
              <a:t>ohne Mailing</a:t>
            </a:r>
            <a:endParaRPr lang="de-DE" sz="800" dirty="0"/>
          </a:p>
        </p:txBody>
      </p:sp>
      <p:sp>
        <p:nvSpPr>
          <p:cNvPr id="68" name="Rechteck 6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29527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9316073" y="4262610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BA-Promotion mit Mailing</a:t>
            </a:r>
            <a:endParaRPr lang="de-DE" sz="800" dirty="0"/>
          </a:p>
        </p:txBody>
      </p:sp>
      <p:sp>
        <p:nvSpPr>
          <p:cNvPr id="70" name="Rechteck 69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9630" y="454163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9316073" y="4508978"/>
            <a:ext cx="1674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BA Premium Mailing</a:t>
            </a:r>
            <a:endParaRPr lang="de-DE" sz="800" dirty="0"/>
          </a:p>
        </p:txBody>
      </p:sp>
      <p:sp>
        <p:nvSpPr>
          <p:cNvPr id="74" name="Textfeld 73"/>
          <p:cNvSpPr txBox="1"/>
          <p:nvPr/>
        </p:nvSpPr>
        <p:spPr>
          <a:xfrm>
            <a:off x="7158426" y="4727478"/>
            <a:ext cx="14037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b="1" dirty="0">
                <a:latin typeface="Arial" charset="0"/>
                <a:ea typeface="Arial" charset="0"/>
                <a:cs typeface="Arial" charset="0"/>
              </a:rPr>
              <a:t>Pieper Marketing Mix</a:t>
            </a:r>
            <a:endParaRPr lang="de-DE" sz="800" b="1" dirty="0"/>
          </a:p>
        </p:txBody>
      </p:sp>
      <p:sp>
        <p:nvSpPr>
          <p:cNvPr id="104" name="Textfeld 103"/>
          <p:cNvSpPr txBox="1"/>
          <p:nvPr/>
        </p:nvSpPr>
        <p:spPr>
          <a:xfrm>
            <a:off x="9065949" y="4930649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Digital</a:t>
            </a:r>
            <a:endParaRPr lang="de-DE" sz="8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6" y="513156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6" name="Textfeld 105"/>
          <p:cNvSpPr txBox="1"/>
          <p:nvPr/>
        </p:nvSpPr>
        <p:spPr>
          <a:xfrm>
            <a:off x="9307709" y="5092489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Promotionfläche</a:t>
            </a:r>
            <a:endParaRPr lang="de-DE" sz="800" dirty="0"/>
          </a:p>
        </p:txBody>
      </p:sp>
      <p:sp>
        <p:nvSpPr>
          <p:cNvPr id="107" name="Rechteck 106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0741" y="5364289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8" name="Textfeld 107"/>
          <p:cNvSpPr txBox="1"/>
          <p:nvPr/>
        </p:nvSpPr>
        <p:spPr>
          <a:xfrm>
            <a:off x="9315175" y="5323523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Andere </a:t>
            </a:r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onsite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Tools</a:t>
            </a:r>
            <a:endParaRPr lang="de-DE" sz="800" dirty="0"/>
          </a:p>
        </p:txBody>
      </p:sp>
      <p:sp>
        <p:nvSpPr>
          <p:cNvPr id="109" name="Rechteck 108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57091" y="560707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0" name="Textfeld 109"/>
          <p:cNvSpPr txBox="1"/>
          <p:nvPr/>
        </p:nvSpPr>
        <p:spPr>
          <a:xfrm>
            <a:off x="9307709" y="5582729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Newsletter</a:t>
            </a:r>
            <a:endParaRPr lang="de-DE" sz="800" dirty="0"/>
          </a:p>
        </p:txBody>
      </p:sp>
      <p:sp>
        <p:nvSpPr>
          <p:cNvPr id="111" name="Rechteck 110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9161264" y="586180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2" name="Textfeld 111"/>
          <p:cNvSpPr txBox="1"/>
          <p:nvPr/>
        </p:nvSpPr>
        <p:spPr>
          <a:xfrm>
            <a:off x="9307709" y="5829148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 err="1">
                <a:latin typeface="Arial" charset="0"/>
                <a:ea typeface="Arial" charset="0"/>
                <a:cs typeface="Arial" charset="0"/>
              </a:rPr>
              <a:t>Social</a:t>
            </a:r>
            <a:r>
              <a:rPr lang="de-DE" sz="800" dirty="0">
                <a:latin typeface="Arial" charset="0"/>
                <a:ea typeface="Arial" charset="0"/>
                <a:cs typeface="Arial" charset="0"/>
              </a:rPr>
              <a:t> Media</a:t>
            </a:r>
            <a:endParaRPr lang="de-DE" sz="800" dirty="0"/>
          </a:p>
        </p:txBody>
      </p:sp>
      <p:sp>
        <p:nvSpPr>
          <p:cNvPr id="113" name="Textfeld 112"/>
          <p:cNvSpPr txBox="1"/>
          <p:nvPr/>
        </p:nvSpPr>
        <p:spPr>
          <a:xfrm>
            <a:off x="10435069" y="4925620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CRM</a:t>
            </a:r>
            <a:endParaRPr lang="de-DE" sz="800" dirty="0"/>
          </a:p>
        </p:txBody>
      </p:sp>
      <p:sp>
        <p:nvSpPr>
          <p:cNvPr id="114" name="Rechteck 113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6" y="5126540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5" name="Textfeld 114"/>
          <p:cNvSpPr txBox="1"/>
          <p:nvPr/>
        </p:nvSpPr>
        <p:spPr>
          <a:xfrm>
            <a:off x="10676829" y="5087460"/>
            <a:ext cx="93569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Mailing</a:t>
            </a:r>
            <a:endParaRPr lang="de-DE" sz="800" dirty="0"/>
          </a:p>
        </p:txBody>
      </p:sp>
      <p:sp>
        <p:nvSpPr>
          <p:cNvPr id="116" name="Rechteck 115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0385" y="5363526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7" name="Textfeld 116"/>
          <p:cNvSpPr txBox="1"/>
          <p:nvPr/>
        </p:nvSpPr>
        <p:spPr>
          <a:xfrm>
            <a:off x="10671279" y="5333730"/>
            <a:ext cx="14189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 Booklet</a:t>
            </a:r>
            <a:endParaRPr lang="de-DE" sz="800" dirty="0"/>
          </a:p>
        </p:txBody>
      </p:sp>
      <p:sp>
        <p:nvSpPr>
          <p:cNvPr id="118" name="Rechteck 117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721148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9" name="Textfeld 118"/>
          <p:cNvSpPr txBox="1"/>
          <p:nvPr/>
        </p:nvSpPr>
        <p:spPr>
          <a:xfrm>
            <a:off x="10671279" y="5683934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>
                <a:latin typeface="Arial" charset="0"/>
                <a:ea typeface="Arial" charset="0"/>
                <a:cs typeface="Arial" charset="0"/>
              </a:rPr>
              <a:t>Pieper-Prospekt</a:t>
            </a:r>
            <a:endParaRPr lang="de-DE" sz="800" dirty="0"/>
          </a:p>
        </p:txBody>
      </p:sp>
      <p:sp>
        <p:nvSpPr>
          <p:cNvPr id="120" name="Textfeld 119"/>
          <p:cNvSpPr txBox="1"/>
          <p:nvPr/>
        </p:nvSpPr>
        <p:spPr>
          <a:xfrm>
            <a:off x="10435069" y="5518262"/>
            <a:ext cx="1262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Print</a:t>
            </a:r>
            <a:endParaRPr lang="de-DE" sz="800" dirty="0"/>
          </a:p>
        </p:txBody>
      </p:sp>
      <p:sp>
        <p:nvSpPr>
          <p:cNvPr id="82" name="Rechteck 81">
            <a:extLst>
              <a:ext uri="{FF2B5EF4-FFF2-40B4-BE49-F238E27FC236}">
                <a16:creationId xmlns:a16="http://schemas.microsoft.com/office/drawing/2014/main" id="{989B90CD-B6FB-C9F7-5559-EC1B2BFC002A}"/>
              </a:ext>
            </a:extLst>
          </p:cNvPr>
          <p:cNvSpPr/>
          <p:nvPr/>
        </p:nvSpPr>
        <p:spPr>
          <a:xfrm>
            <a:off x="10534588" y="5965407"/>
            <a:ext cx="153911" cy="150125"/>
          </a:xfrm>
          <a:prstGeom prst="rect">
            <a:avLst/>
          </a:prstGeom>
          <a:solidFill>
            <a:schemeClr val="tx1">
              <a:alpha val="20000"/>
            </a:schemeClr>
          </a:solidFill>
          <a:ln w="190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" rIns="46800" rtlCol="0" anchor="ctr" anchorCtr="0"/>
          <a:lstStyle/>
          <a:p>
            <a:pPr algn="ctr"/>
            <a:endParaRPr lang="de-DE" sz="100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3" name="Textfeld 82"/>
          <p:cNvSpPr txBox="1"/>
          <p:nvPr/>
        </p:nvSpPr>
        <p:spPr>
          <a:xfrm>
            <a:off x="10671279" y="5928193"/>
            <a:ext cx="9412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latin typeface="Arial" charset="0"/>
                <a:ea typeface="Arial" charset="0"/>
                <a:cs typeface="Arial" charset="0"/>
              </a:rPr>
              <a:t>Beauty-talk</a:t>
            </a:r>
            <a:endParaRPr lang="de-DE" sz="800" dirty="0"/>
          </a:p>
        </p:txBody>
      </p:sp>
      <p:pic>
        <p:nvPicPr>
          <p:cNvPr id="4" name="Grafik 3" descr="Ein Bild, das Text, Toilettenartikel, Kosmetik, Hautpflege enthält.&#10;&#10;Automatisch generierte Beschreibung">
            <a:extLst>
              <a:ext uri="{FF2B5EF4-FFF2-40B4-BE49-F238E27FC236}">
                <a16:creationId xmlns:a16="http://schemas.microsoft.com/office/drawing/2014/main" id="{CC17B903-E75E-5107-573D-3088E7BA5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8" b="6667"/>
          <a:stretch/>
        </p:blipFill>
        <p:spPr>
          <a:xfrm>
            <a:off x="2434898" y="939786"/>
            <a:ext cx="2998524" cy="260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5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13048"/>
      </p:ext>
    </p:extLst>
  </p:cSld>
  <p:clrMapOvr>
    <a:masterClrMapping/>
  </p:clrMapOvr>
</p:sld>
</file>

<file path=ppt/theme/theme1.xml><?xml version="1.0" encoding="utf-8"?>
<a:theme xmlns:a="http://schemas.openxmlformats.org/drawingml/2006/main" name="Tite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100" b="1" i="0" spc="3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gend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Inhalts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ontaktse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bschlus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386</Words>
  <Application>Microsoft Office PowerPoint</Application>
  <PresentationFormat>Breitbild</PresentationFormat>
  <Paragraphs>118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4</vt:i4>
      </vt:variant>
    </vt:vector>
  </HeadingPairs>
  <TitlesOfParts>
    <vt:vector size="15" baseType="lpstr">
      <vt:lpstr>Arial</vt:lpstr>
      <vt:lpstr>Calibri</vt:lpstr>
      <vt:lpstr>Courier New</vt:lpstr>
      <vt:lpstr>Georgia</vt:lpstr>
      <vt:lpstr>Tahoma</vt:lpstr>
      <vt:lpstr>Times New Roman</vt:lpstr>
      <vt:lpstr>Titel</vt:lpstr>
      <vt:lpstr>Agenda</vt:lpstr>
      <vt:lpstr>2_Inhaltsfolien</vt:lpstr>
      <vt:lpstr>Kontaktseite</vt:lpstr>
      <vt:lpstr>Abschluss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Anja Bierhenke</dc:creator>
  <cp:lastModifiedBy>Vivien Zimmer</cp:lastModifiedBy>
  <cp:revision>665</cp:revision>
  <cp:lastPrinted>2021-10-12T08:01:43Z</cp:lastPrinted>
  <dcterms:created xsi:type="dcterms:W3CDTF">2019-01-03T07:40:27Z</dcterms:created>
  <dcterms:modified xsi:type="dcterms:W3CDTF">2024-02-09T11:18:16Z</dcterms:modified>
</cp:coreProperties>
</file>