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0"/>
  </p:notesMasterIdLst>
  <p:handoutMasterIdLst>
    <p:handoutMasterId r:id="rId11"/>
  </p:handoutMasterIdLst>
  <p:sldIdLst>
    <p:sldId id="3065" r:id="rId6"/>
    <p:sldId id="3090" r:id="rId7"/>
    <p:sldId id="3091" r:id="rId8"/>
    <p:sldId id="308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A0D2C-B398-40AB-915B-E53D877C26F3}" v="58" dt="2024-02-01T12:42:4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26" autoAdjust="0"/>
    <p:restoredTop sz="94898" autoAdjust="0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reuer" clId="Web-{C4BA0D2C-B398-40AB-915B-E53D877C26F3}"/>
    <pc:docChg chg="addSld modSld sldOrd modSection">
      <pc:chgData name="Megan Breuer" userId="" providerId="" clId="Web-{C4BA0D2C-B398-40AB-915B-E53D877C26F3}" dt="2024-02-01T12:42:44.707" v="49" actId="20577"/>
      <pc:docMkLst>
        <pc:docMk/>
      </pc:docMkLst>
      <pc:sldChg chg="addSp delSp modSp">
        <pc:chgData name="Megan Breuer" userId="" providerId="" clId="Web-{C4BA0D2C-B398-40AB-915B-E53D877C26F3}" dt="2024-02-01T12:38:58.887" v="11" actId="20577"/>
        <pc:sldMkLst>
          <pc:docMk/>
          <pc:sldMk cId="3310358800" sldId="3094"/>
        </pc:sldMkLst>
        <pc:spChg chg="add del mod">
          <ac:chgData name="Megan Breuer" userId="" providerId="" clId="Web-{C4BA0D2C-B398-40AB-915B-E53D877C26F3}" dt="2024-02-01T12:37:31.853" v="4" actId="20577"/>
          <ac:spMkLst>
            <pc:docMk/>
            <pc:sldMk cId="3310358800" sldId="3094"/>
            <ac:spMk id="31" creationId="{23239689-8D66-F5B4-76F2-EEB8AB8D17E6}"/>
          </ac:spMkLst>
        </pc:spChg>
        <pc:spChg chg="mod">
          <ac:chgData name="Megan Breuer" userId="" providerId="" clId="Web-{C4BA0D2C-B398-40AB-915B-E53D877C26F3}" dt="2024-02-01T12:38:58.887" v="11" actId="20577"/>
          <ac:spMkLst>
            <pc:docMk/>
            <pc:sldMk cId="3310358800" sldId="3094"/>
            <ac:spMk id="34" creationId="{4AD44DB3-20F7-3A4A-49D4-129642D65661}"/>
          </ac:spMkLst>
        </pc:spChg>
        <pc:spChg chg="add del mod">
          <ac:chgData name="Megan Breuer" userId="" providerId="" clId="Web-{C4BA0D2C-B398-40AB-915B-E53D877C26F3}" dt="2024-02-01T12:38:56.387" v="9" actId="20577"/>
          <ac:spMkLst>
            <pc:docMk/>
            <pc:sldMk cId="3310358800" sldId="3094"/>
            <ac:spMk id="36" creationId="{92F148CC-18BF-765A-8284-6AD722BDA33E}"/>
          </ac:spMkLst>
        </pc:spChg>
      </pc:sldChg>
      <pc:sldChg chg="delSp modSp add ord replId">
        <pc:chgData name="Megan Breuer" userId="" providerId="" clId="Web-{C4BA0D2C-B398-40AB-915B-E53D877C26F3}" dt="2024-02-01T12:41:59.955" v="38"/>
        <pc:sldMkLst>
          <pc:docMk/>
          <pc:sldMk cId="2882380120" sldId="3095"/>
        </pc:sldMkLst>
        <pc:spChg chg="mod">
          <ac:chgData name="Megan Breuer" userId="" providerId="" clId="Web-{C4BA0D2C-B398-40AB-915B-E53D877C26F3}" dt="2024-02-01T12:41:15.438" v="25" actId="20577"/>
          <ac:spMkLst>
            <pc:docMk/>
            <pc:sldMk cId="2882380120" sldId="3095"/>
            <ac:spMk id="8" creationId="{4397A71D-9CBF-6DFF-181D-32BFECAF4451}"/>
          </ac:spMkLst>
        </pc:spChg>
        <pc:spChg chg="mod">
          <ac:chgData name="Megan Breuer" userId="" providerId="" clId="Web-{C4BA0D2C-B398-40AB-915B-E53D877C26F3}" dt="2024-02-01T12:41:55.346" v="37" actId="20577"/>
          <ac:spMkLst>
            <pc:docMk/>
            <pc:sldMk cId="2882380120" sldId="3095"/>
            <ac:spMk id="23" creationId="{7242A23E-BD3F-4504-2FF6-420E60953572}"/>
          </ac:spMkLst>
        </pc:spChg>
        <pc:spChg chg="mod">
          <ac:chgData name="Megan Breuer" userId="" providerId="" clId="Web-{C4BA0D2C-B398-40AB-915B-E53D877C26F3}" dt="2024-02-01T12:41:26.954" v="30" actId="20577"/>
          <ac:spMkLst>
            <pc:docMk/>
            <pc:sldMk cId="2882380120" sldId="3095"/>
            <ac:spMk id="24" creationId="{22BFAE35-7B99-E1FC-F59E-FE9A0C9DFFA2}"/>
          </ac:spMkLst>
        </pc:spChg>
        <pc:spChg chg="mod">
          <ac:chgData name="Megan Breuer" userId="" providerId="" clId="Web-{C4BA0D2C-B398-40AB-915B-E53D877C26F3}" dt="2024-02-01T12:41:18.235" v="27" actId="20577"/>
          <ac:spMkLst>
            <pc:docMk/>
            <pc:sldMk cId="2882380120" sldId="3095"/>
            <ac:spMk id="34" creationId="{9A64A6B5-4EFA-A75B-406F-73E4AB43E3B4}"/>
          </ac:spMkLst>
        </pc:spChg>
        <pc:spChg chg="mod">
          <ac:chgData name="Megan Breuer" userId="" providerId="" clId="Web-{C4BA0D2C-B398-40AB-915B-E53D877C26F3}" dt="2024-02-01T12:41:19.891" v="29" actId="20577"/>
          <ac:spMkLst>
            <pc:docMk/>
            <pc:sldMk cId="2882380120" sldId="3095"/>
            <ac:spMk id="36" creationId="{08440607-E8CE-764D-066D-0FAD99BC77F9}"/>
          </ac:spMkLst>
        </pc:spChg>
        <pc:picChg chg="del">
          <ac:chgData name="Megan Breuer" userId="" providerId="" clId="Web-{C4BA0D2C-B398-40AB-915B-E53D877C26F3}" dt="2024-02-01T12:40:38.249" v="15"/>
          <ac:picMkLst>
            <pc:docMk/>
            <pc:sldMk cId="2882380120" sldId="3095"/>
            <ac:picMk id="4" creationId="{DD9BAF6B-EB64-B6C5-1808-DEBAB33662E2}"/>
          </ac:picMkLst>
        </pc:picChg>
        <pc:picChg chg="del">
          <ac:chgData name="Megan Breuer" userId="" providerId="" clId="Web-{C4BA0D2C-B398-40AB-915B-E53D877C26F3}" dt="2024-02-01T12:40:37.687" v="14"/>
          <ac:picMkLst>
            <pc:docMk/>
            <pc:sldMk cId="2882380120" sldId="3095"/>
            <ac:picMk id="6" creationId="{F2F3A450-57F5-8A3E-6A0F-7A1B84B97EE9}"/>
          </ac:picMkLst>
        </pc:picChg>
      </pc:sldChg>
      <pc:sldChg chg="delSp modSp add ord replId">
        <pc:chgData name="Megan Breuer" userId="" providerId="" clId="Web-{C4BA0D2C-B398-40AB-915B-E53D877C26F3}" dt="2024-02-01T12:42:44.707" v="49" actId="20577"/>
        <pc:sldMkLst>
          <pc:docMk/>
          <pc:sldMk cId="4104634658" sldId="3096"/>
        </pc:sldMkLst>
        <pc:spChg chg="mod">
          <ac:chgData name="Megan Breuer" userId="" providerId="" clId="Web-{C4BA0D2C-B398-40AB-915B-E53D877C26F3}" dt="2024-02-01T12:42:44.707" v="49" actId="20577"/>
          <ac:spMkLst>
            <pc:docMk/>
            <pc:sldMk cId="4104634658" sldId="3096"/>
            <ac:spMk id="8" creationId="{3D036F92-D7DB-FFD4-0619-07961028BA3B}"/>
          </ac:spMkLst>
        </pc:spChg>
        <pc:spChg chg="mod">
          <ac:chgData name="Megan Breuer" userId="" providerId="" clId="Web-{C4BA0D2C-B398-40AB-915B-E53D877C26F3}" dt="2024-02-01T12:41:49.736" v="34" actId="20577"/>
          <ac:spMkLst>
            <pc:docMk/>
            <pc:sldMk cId="4104634658" sldId="3096"/>
            <ac:spMk id="23" creationId="{B7BB7E9C-C509-70F2-2E57-DDC3D07F4E0E}"/>
          </ac:spMkLst>
        </pc:spChg>
        <pc:spChg chg="mod">
          <ac:chgData name="Megan Breuer" userId="" providerId="" clId="Web-{C4BA0D2C-B398-40AB-915B-E53D877C26F3}" dt="2024-02-01T12:41:33.673" v="31" actId="20577"/>
          <ac:spMkLst>
            <pc:docMk/>
            <pc:sldMk cId="4104634658" sldId="3096"/>
            <ac:spMk id="24" creationId="{D4F71C50-1C72-B24E-6702-F054249C165A}"/>
          </ac:spMkLst>
        </pc:spChg>
        <pc:spChg chg="mod">
          <ac:chgData name="Megan Breuer" userId="" providerId="" clId="Web-{C4BA0D2C-B398-40AB-915B-E53D877C26F3}" dt="2024-02-01T12:41:39.220" v="32" actId="20577"/>
          <ac:spMkLst>
            <pc:docMk/>
            <pc:sldMk cId="4104634658" sldId="3096"/>
            <ac:spMk id="34" creationId="{91BA575C-F2DD-C58A-DE3A-80BF0BEC4320}"/>
          </ac:spMkLst>
        </pc:spChg>
        <pc:spChg chg="mod">
          <ac:chgData name="Megan Breuer" userId="" providerId="" clId="Web-{C4BA0D2C-B398-40AB-915B-E53D877C26F3}" dt="2024-02-01T12:41:42.956" v="33" actId="20577"/>
          <ac:spMkLst>
            <pc:docMk/>
            <pc:sldMk cId="4104634658" sldId="3096"/>
            <ac:spMk id="36" creationId="{36287257-4668-B231-5D7E-4CEBC9E07C7E}"/>
          </ac:spMkLst>
        </pc:spChg>
        <pc:picChg chg="del">
          <ac:chgData name="Megan Breuer" userId="" providerId="" clId="Web-{C4BA0D2C-B398-40AB-915B-E53D877C26F3}" dt="2024-02-01T12:40:42.938" v="16"/>
          <ac:picMkLst>
            <pc:docMk/>
            <pc:sldMk cId="4104634658" sldId="3096"/>
            <ac:picMk id="4" creationId="{D88D6540-FCA9-BCBE-0989-ACFCD78477DF}"/>
          </ac:picMkLst>
        </pc:picChg>
        <pc:picChg chg="del">
          <ac:chgData name="Megan Breuer" userId="" providerId="" clId="Web-{C4BA0D2C-B398-40AB-915B-E53D877C26F3}" dt="2024-02-01T12:40:43.343" v="17"/>
          <ac:picMkLst>
            <pc:docMk/>
            <pc:sldMk cId="4104634658" sldId="3096"/>
            <ac:picMk id="6" creationId="{DF573B2A-54C3-37A3-8A69-3FE5143788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06.03.2024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Easter Egg - 8719134176841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Das Set enthält Geschenke aus der Bestseller-Kollektion The Ritual </a:t>
            </a: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Sakura. (1 x The Ritual </a:t>
            </a: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Sakura beruhigender Hand </a:t>
            </a: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Balm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70 ml, 1 x The Ritual </a:t>
            </a: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Sakura Duschschaum 200 ml, 1 x The Ritual </a:t>
            </a: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Sakura Haar- und Bodyspray 50 ml.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Als kreative Alternative zu traditionellen Schokoladeneiern verleiht dieses Geschenkset jeder Ostereiersuche eine spielerische Note.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Duft – Der Duft beginnt mit milchigen Untertönen und spritzigen grünen Noten, welche sich mit süßen Kirschen und bezaubernden Blumennoten vereinen.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Handcreme: Speziell auf die Bedürfnisse trockener Hände abgestimmt. Stärkt die Hautbarriere und sorgt für gesunde, ausgeglichene Haut.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Duschhaum</a:t>
            </a: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Nährt und pflegt die Haut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Haar und Körperspray: Ohne Alkohol. Perfekt für sensible Haut. Geeignet für die Anwendung auf Textilien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19.02.2024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19.01.2024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9" name="Grafik 8" descr="Ein Bild, das Toilettenartikel, Kosmetik, Flasche, Lotion enthält.&#10;&#10;Automatisch generierte Beschreibung">
            <a:extLst>
              <a:ext uri="{FF2B5EF4-FFF2-40B4-BE49-F238E27FC236}">
                <a16:creationId xmlns:a16="http://schemas.microsoft.com/office/drawing/2014/main" id="{10E365E2-0911-67FA-7A45-C1198F95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49" y="969000"/>
            <a:ext cx="3625276" cy="3108674"/>
          </a:xfrm>
          <a:prstGeom prst="rect">
            <a:avLst/>
          </a:prstGeom>
        </p:spPr>
      </p:pic>
      <p:pic>
        <p:nvPicPr>
          <p:cNvPr id="11" name="Grafik 10" descr="Ein Bild, das Symbol, Herz, pink, Karminrot enthält.&#10;&#10;Automatisch generierte Beschreibung">
            <a:extLst>
              <a:ext uri="{FF2B5EF4-FFF2-40B4-BE49-F238E27FC236}">
                <a16:creationId xmlns:a16="http://schemas.microsoft.com/office/drawing/2014/main" id="{D05ADCE0-AEE0-0BB1-4613-6CA277C18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51" y="890868"/>
            <a:ext cx="3587881" cy="30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Breitbild</PresentationFormat>
  <Paragraphs>65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Vivien Zimmer</cp:lastModifiedBy>
  <cp:revision>690</cp:revision>
  <cp:lastPrinted>2021-10-12T08:01:43Z</cp:lastPrinted>
  <dcterms:created xsi:type="dcterms:W3CDTF">2019-01-03T07:40:27Z</dcterms:created>
  <dcterms:modified xsi:type="dcterms:W3CDTF">2024-02-09T11:16:13Z</dcterms:modified>
</cp:coreProperties>
</file>