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3"/>
  </p:notesMasterIdLst>
  <p:handoutMasterIdLst>
    <p:handoutMasterId r:id="rId14"/>
  </p:handoutMasterIdLst>
  <p:sldIdLst>
    <p:sldId id="3065" r:id="rId6"/>
    <p:sldId id="3093" r:id="rId7"/>
    <p:sldId id="3095" r:id="rId8"/>
    <p:sldId id="3096" r:id="rId9"/>
    <p:sldId id="3097" r:id="rId10"/>
    <p:sldId id="3094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3"/>
            <p14:sldId id="3095"/>
            <p14:sldId id="3096"/>
            <p14:sldId id="3097"/>
            <p14:sldId id="3094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 varScale="1">
        <p:scale>
          <a:sx n="108" d="100"/>
          <a:sy n="108" d="100"/>
        </p:scale>
        <p:origin x="124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egieth | LUXUM Beauty" userId="5754e07e-4997-458b-bf5b-47e30db0bedc" providerId="ADAL" clId="{AC04791D-5F8F-41E5-B9B7-877982A9E6E1}"/>
    <pc:docChg chg="undo custSel addSld delSld modSld sldOrd modSection">
      <pc:chgData name="Zuzana Segieth | LUXUM Beauty" userId="5754e07e-4997-458b-bf5b-47e30db0bedc" providerId="ADAL" clId="{AC04791D-5F8F-41E5-B9B7-877982A9E6E1}" dt="2024-02-06T08:07:14.828" v="579" actId="6549"/>
      <pc:docMkLst>
        <pc:docMk/>
      </pc:docMkLst>
      <pc:sldChg chg="addSp delSp modSp mod">
        <pc:chgData name="Zuzana Segieth | LUXUM Beauty" userId="5754e07e-4997-458b-bf5b-47e30db0bedc" providerId="ADAL" clId="{AC04791D-5F8F-41E5-B9B7-877982A9E6E1}" dt="2024-02-06T08:07:14.828" v="579" actId="6549"/>
        <pc:sldMkLst>
          <pc:docMk/>
          <pc:sldMk cId="2009149619" sldId="3090"/>
        </pc:sldMkLst>
        <pc:spChg chg="add del mod">
          <ac:chgData name="Zuzana Segieth | LUXUM Beauty" userId="5754e07e-4997-458b-bf5b-47e30db0bedc" providerId="ADAL" clId="{AC04791D-5F8F-41E5-B9B7-877982A9E6E1}" dt="2024-02-06T08:07:14.828" v="579" actId="6549"/>
          <ac:spMkLst>
            <pc:docMk/>
            <pc:sldMk cId="2009149619" sldId="3090"/>
            <ac:spMk id="19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1T12:53:32.349" v="499" actId="20577"/>
          <ac:spMkLst>
            <pc:docMk/>
            <pc:sldMk cId="2009149619" sldId="3090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48.330" v="557"/>
          <ac:spMkLst>
            <pc:docMk/>
            <pc:sldMk cId="2009149619" sldId="3090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44.037" v="556" actId="1076"/>
          <ac:spMkLst>
            <pc:docMk/>
            <pc:sldMk cId="2009149619" sldId="3090"/>
            <ac:spMk id="28" creationId="{989B90CD-B6FB-C9F7-5559-EC1B2BFC002A}"/>
          </ac:spMkLst>
        </pc:spChg>
      </pc:sldChg>
      <pc:sldChg chg="del">
        <pc:chgData name="Zuzana Segieth | LUXUM Beauty" userId="5754e07e-4997-458b-bf5b-47e30db0bedc" providerId="ADAL" clId="{AC04791D-5F8F-41E5-B9B7-877982A9E6E1}" dt="2024-02-01T12:41:49.045" v="274" actId="2696"/>
        <pc:sldMkLst>
          <pc:docMk/>
          <pc:sldMk cId="202633202" sldId="3091"/>
        </pc:sldMkLst>
      </pc:sldChg>
      <pc:sldChg chg="modSp add mod">
        <pc:chgData name="Zuzana Segieth | LUXUM Beauty" userId="5754e07e-4997-458b-bf5b-47e30db0bedc" providerId="ADAL" clId="{AC04791D-5F8F-41E5-B9B7-877982A9E6E1}" dt="2024-02-06T08:05:27.221" v="539" actId="20577"/>
        <pc:sldMkLst>
          <pc:docMk/>
          <pc:sldMk cId="1868357915" sldId="3092"/>
        </pc:sldMkLst>
        <pc:spChg chg="mod">
          <ac:chgData name="Zuzana Segieth | LUXUM Beauty" userId="5754e07e-4997-458b-bf5b-47e30db0bedc" providerId="ADAL" clId="{AC04791D-5F8F-41E5-B9B7-877982A9E6E1}" dt="2024-02-01T12:53:41.488" v="503" actId="20577"/>
          <ac:spMkLst>
            <pc:docMk/>
            <pc:sldMk cId="1868357915" sldId="3092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27.221" v="539" actId="20577"/>
          <ac:spMkLst>
            <pc:docMk/>
            <pc:sldMk cId="1868357915" sldId="3092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17.068" v="523" actId="20577"/>
          <ac:spMkLst>
            <pc:docMk/>
            <pc:sldMk cId="1868357915" sldId="3092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16.178" v="568"/>
        <pc:sldMkLst>
          <pc:docMk/>
          <pc:sldMk cId="2012725523" sldId="3093"/>
        </pc:sldMkLst>
        <pc:spChg chg="mod">
          <ac:chgData name="Zuzana Segieth | LUXUM Beauty" userId="5754e07e-4997-458b-bf5b-47e30db0bedc" providerId="ADAL" clId="{AC04791D-5F8F-41E5-B9B7-877982A9E6E1}" dt="2024-02-01T12:52:34.221" v="477" actId="20577"/>
          <ac:spMkLst>
            <pc:docMk/>
            <pc:sldMk cId="2012725523" sldId="3093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16.178" v="568"/>
          <ac:spMkLst>
            <pc:docMk/>
            <pc:sldMk cId="2012725523" sldId="3093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10.557" v="567" actId="20577"/>
          <ac:spMkLst>
            <pc:docMk/>
            <pc:sldMk cId="2012725523" sldId="3093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38.618" v="576"/>
        <pc:sldMkLst>
          <pc:docMk/>
          <pc:sldMk cId="2244136970" sldId="3094"/>
        </pc:sldMkLst>
        <pc:spChg chg="mod">
          <ac:chgData name="Zuzana Segieth | LUXUM Beauty" userId="5754e07e-4997-458b-bf5b-47e30db0bedc" providerId="ADAL" clId="{AC04791D-5F8F-41E5-B9B7-877982A9E6E1}" dt="2024-02-01T12:53:17.671" v="495" actId="20577"/>
          <ac:spMkLst>
            <pc:docMk/>
            <pc:sldMk cId="2244136970" sldId="3094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8.618" v="576"/>
          <ac:spMkLst>
            <pc:docMk/>
            <pc:sldMk cId="2244136970" sldId="3094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7.325" v="575"/>
          <ac:spMkLst>
            <pc:docMk/>
            <pc:sldMk cId="2244136970" sldId="3094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22.426" v="570"/>
        <pc:sldMkLst>
          <pc:docMk/>
          <pc:sldMk cId="3122264646" sldId="3095"/>
        </pc:sldMkLst>
        <pc:spChg chg="mod">
          <ac:chgData name="Zuzana Segieth | LUXUM Beauty" userId="5754e07e-4997-458b-bf5b-47e30db0bedc" providerId="ADAL" clId="{AC04791D-5F8F-41E5-B9B7-877982A9E6E1}" dt="2024-02-01T12:52:47.332" v="481" actId="20577"/>
          <ac:spMkLst>
            <pc:docMk/>
            <pc:sldMk cId="3122264646" sldId="3095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2.426" v="570"/>
          <ac:spMkLst>
            <pc:docMk/>
            <pc:sldMk cId="3122264646" sldId="3095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0" v="569"/>
          <ac:spMkLst>
            <pc:docMk/>
            <pc:sldMk cId="3122264646" sldId="3095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26.969" v="572"/>
        <pc:sldMkLst>
          <pc:docMk/>
          <pc:sldMk cId="720597402" sldId="3096"/>
        </pc:sldMkLst>
        <pc:spChg chg="mod">
          <ac:chgData name="Zuzana Segieth | LUXUM Beauty" userId="5754e07e-4997-458b-bf5b-47e30db0bedc" providerId="ADAL" clId="{AC04791D-5F8F-41E5-B9B7-877982A9E6E1}" dt="2024-02-01T12:52:56.821" v="485" actId="20577"/>
          <ac:spMkLst>
            <pc:docMk/>
            <pc:sldMk cId="720597402" sldId="3096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6.969" v="572"/>
          <ac:spMkLst>
            <pc:docMk/>
            <pc:sldMk cId="720597402" sldId="3096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5.386" v="571"/>
          <ac:spMkLst>
            <pc:docMk/>
            <pc:sldMk cId="720597402" sldId="3096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34.035" v="574"/>
        <pc:sldMkLst>
          <pc:docMk/>
          <pc:sldMk cId="3723448135" sldId="3097"/>
        </pc:sldMkLst>
        <pc:spChg chg="mod">
          <ac:chgData name="Zuzana Segieth | LUXUM Beauty" userId="5754e07e-4997-458b-bf5b-47e30db0bedc" providerId="ADAL" clId="{AC04791D-5F8F-41E5-B9B7-877982A9E6E1}" dt="2024-02-01T12:53:07.959" v="491" actId="20577"/>
          <ac:spMkLst>
            <pc:docMk/>
            <pc:sldMk cId="3723448135" sldId="3097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4.035" v="574"/>
          <ac:spMkLst>
            <pc:docMk/>
            <pc:sldMk cId="3723448135" sldId="3097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2.385" v="573"/>
          <ac:spMkLst>
            <pc:docMk/>
            <pc:sldMk cId="3723448135" sldId="3097"/>
            <ac:spMk id="28" creationId="{989B90CD-B6FB-C9F7-5559-EC1B2BFC002A}"/>
          </ac:spMkLst>
        </pc:spChg>
      </pc:sldChg>
    </pc:docChg>
  </pc:docChgLst>
  <pc:docChgLst>
    <pc:chgData name="Simone Prüggler | LUXUM Beauty" userId="8d5cdbac-e3d1-435d-84a7-2854ca28a3c2" providerId="ADAL" clId="{6D6E82A5-DBD9-4A57-B0F5-C4AE595F32FE}"/>
    <pc:docChg chg="undo custSel modSld">
      <pc:chgData name="Simone Prüggler | LUXUM Beauty" userId="8d5cdbac-e3d1-435d-84a7-2854ca28a3c2" providerId="ADAL" clId="{6D6E82A5-DBD9-4A57-B0F5-C4AE595F32FE}" dt="2024-02-02T08:09:36.275" v="320" actId="1076"/>
      <pc:docMkLst>
        <pc:docMk/>
      </pc:docMkLst>
      <pc:sldChg chg="addSp modSp mod">
        <pc:chgData name="Simone Prüggler | LUXUM Beauty" userId="8d5cdbac-e3d1-435d-84a7-2854ca28a3c2" providerId="ADAL" clId="{6D6E82A5-DBD9-4A57-B0F5-C4AE595F32FE}" dt="2024-02-02T08:09:00.074" v="313" actId="1076"/>
        <pc:sldMkLst>
          <pc:docMk/>
          <pc:sldMk cId="2009149619" sldId="3090"/>
        </pc:sldMkLst>
        <pc:spChg chg="mod">
          <ac:chgData name="Simone Prüggler | LUXUM Beauty" userId="8d5cdbac-e3d1-435d-84a7-2854ca28a3c2" providerId="ADAL" clId="{6D6E82A5-DBD9-4A57-B0F5-C4AE595F32FE}" dt="2024-02-02T07:59:19.689" v="182" actId="20577"/>
          <ac:spMkLst>
            <pc:docMk/>
            <pc:sldMk cId="2009149619" sldId="3090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9:00.074" v="313" actId="1076"/>
          <ac:picMkLst>
            <pc:docMk/>
            <pc:sldMk cId="2009149619" sldId="3090"/>
            <ac:picMk id="4" creationId="{046D9914-CDB0-539D-4C3D-298FE36F694C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9:36.275" v="320" actId="1076"/>
        <pc:sldMkLst>
          <pc:docMk/>
          <pc:sldMk cId="1868357915" sldId="3092"/>
        </pc:sldMkLst>
        <pc:spChg chg="mod">
          <ac:chgData name="Simone Prüggler | LUXUM Beauty" userId="8d5cdbac-e3d1-435d-84a7-2854ca28a3c2" providerId="ADAL" clId="{6D6E82A5-DBD9-4A57-B0F5-C4AE595F32FE}" dt="2024-02-02T08:01:32.576" v="246"/>
          <ac:spMkLst>
            <pc:docMk/>
            <pc:sldMk cId="1868357915" sldId="3092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9:36.275" v="320" actId="1076"/>
          <ac:picMkLst>
            <pc:docMk/>
            <pc:sldMk cId="1868357915" sldId="3092"/>
            <ac:picMk id="4" creationId="{CC17B903-E75E-5107-573D-3088E7BA5DDF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4:16.536" v="268" actId="1076"/>
        <pc:sldMkLst>
          <pc:docMk/>
          <pc:sldMk cId="2012725523" sldId="3093"/>
        </pc:sldMkLst>
        <pc:picChg chg="add mod modCrop">
          <ac:chgData name="Simone Prüggler | LUXUM Beauty" userId="8d5cdbac-e3d1-435d-84a7-2854ca28a3c2" providerId="ADAL" clId="{6D6E82A5-DBD9-4A57-B0F5-C4AE595F32FE}" dt="2024-02-02T08:04:16.536" v="268" actId="1076"/>
          <ac:picMkLst>
            <pc:docMk/>
            <pc:sldMk cId="2012725523" sldId="3093"/>
            <ac:picMk id="4" creationId="{98D21F36-1DAB-1788-BF36-E695BF942D27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8:06.290" v="307" actId="1076"/>
        <pc:sldMkLst>
          <pc:docMk/>
          <pc:sldMk cId="2244136970" sldId="3094"/>
        </pc:sldMkLst>
        <pc:spChg chg="mod">
          <ac:chgData name="Simone Prüggler | LUXUM Beauty" userId="8d5cdbac-e3d1-435d-84a7-2854ca28a3c2" providerId="ADAL" clId="{6D6E82A5-DBD9-4A57-B0F5-C4AE595F32FE}" dt="2024-02-02T08:02:20.344" v="256" actId="20577"/>
          <ac:spMkLst>
            <pc:docMk/>
            <pc:sldMk cId="2244136970" sldId="3094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8:06.290" v="307" actId="1076"/>
          <ac:picMkLst>
            <pc:docMk/>
            <pc:sldMk cId="2244136970" sldId="3094"/>
            <ac:picMk id="4" creationId="{73F5355B-245C-0203-53D6-FE6063A1C053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5:29.638" v="276" actId="1076"/>
        <pc:sldMkLst>
          <pc:docMk/>
          <pc:sldMk cId="3122264646" sldId="3095"/>
        </pc:sldMkLst>
        <pc:spChg chg="mod">
          <ac:chgData name="Simone Prüggler | LUXUM Beauty" userId="8d5cdbac-e3d1-435d-84a7-2854ca28a3c2" providerId="ADAL" clId="{6D6E82A5-DBD9-4A57-B0F5-C4AE595F32FE}" dt="2024-02-02T07:47:15.762" v="77" actId="20577"/>
          <ac:spMkLst>
            <pc:docMk/>
            <pc:sldMk cId="3122264646" sldId="3095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5:29.638" v="276" actId="1076"/>
          <ac:picMkLst>
            <pc:docMk/>
            <pc:sldMk cId="3122264646" sldId="3095"/>
            <ac:picMk id="4" creationId="{F7B2344C-19DB-20C8-44F5-867C4C25B5D1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6:26.089" v="287" actId="1076"/>
        <pc:sldMkLst>
          <pc:docMk/>
          <pc:sldMk cId="720597402" sldId="3096"/>
        </pc:sldMkLst>
        <pc:spChg chg="mod">
          <ac:chgData name="Simone Prüggler | LUXUM Beauty" userId="8d5cdbac-e3d1-435d-84a7-2854ca28a3c2" providerId="ADAL" clId="{6D6E82A5-DBD9-4A57-B0F5-C4AE595F32FE}" dt="2024-02-02T07:50:34.848" v="103"/>
          <ac:spMkLst>
            <pc:docMk/>
            <pc:sldMk cId="720597402" sldId="3096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6:26.089" v="287" actId="1076"/>
          <ac:picMkLst>
            <pc:docMk/>
            <pc:sldMk cId="720597402" sldId="3096"/>
            <ac:picMk id="4" creationId="{61A404B5-D0C6-2765-8018-30E44A15BF73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7:26.578" v="298" actId="1076"/>
        <pc:sldMkLst>
          <pc:docMk/>
          <pc:sldMk cId="3723448135" sldId="3097"/>
        </pc:sldMkLst>
        <pc:spChg chg="mod">
          <ac:chgData name="Simone Prüggler | LUXUM Beauty" userId="8d5cdbac-e3d1-435d-84a7-2854ca28a3c2" providerId="ADAL" clId="{6D6E82A5-DBD9-4A57-B0F5-C4AE595F32FE}" dt="2024-02-02T08:02:14.644" v="251" actId="20577"/>
          <ac:spMkLst>
            <pc:docMk/>
            <pc:sldMk cId="3723448135" sldId="3097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7:26.578" v="298" actId="1076"/>
          <ac:picMkLst>
            <pc:docMk/>
            <pc:sldMk cId="3723448135" sldId="3097"/>
            <ac:picMk id="4" creationId="{30F46912-5666-FAB7-3AB4-38841AC443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IDROATTIVA+ DEEP MOISTURIZING CREAM (8015150247276)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Spendet Feuchtigkeit &amp; Schutz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Hyperfermentierte italienische Pfingstrose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96% Inhaltstoffe natürlichen Ursprungs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Topseller und Hero Product von COLLISTAR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oilettenartikel, Text, Kosmetik, Hautpflege enthält.&#10;&#10;Automatisch generierte Beschreibung">
            <a:extLst>
              <a:ext uri="{FF2B5EF4-FFF2-40B4-BE49-F238E27FC236}">
                <a16:creationId xmlns:a16="http://schemas.microsoft.com/office/drawing/2014/main" id="{98D21F36-1DAB-1788-BF36-E695BF942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6" b="15371"/>
          <a:stretch/>
        </p:blipFill>
        <p:spPr>
          <a:xfrm>
            <a:off x="1939700" y="962308"/>
            <a:ext cx="3998371" cy="22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2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IDROATTIVA+ FRESH MOISTURISING WATER CREAM (8015150247283)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tiefenwirksame Feuchtigkeitsversorgung bis zu 100 h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93 % Inhaltsstoffen natürlichen Ursprungs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spendet Feuchtigkeit &amp; Schutz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Hyperfermentierte italienische Pfingstrose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ideal für normale bis Mischhaut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oilettenartikel, Kosmetik, Text, Hautpflege enthält.&#10;&#10;Automatisch generierte Beschreibung">
            <a:extLst>
              <a:ext uri="{FF2B5EF4-FFF2-40B4-BE49-F238E27FC236}">
                <a16:creationId xmlns:a16="http://schemas.microsoft.com/office/drawing/2014/main" id="{F7B2344C-19DB-20C8-44F5-867C4C25B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8" b="15588"/>
          <a:stretch/>
        </p:blipFill>
        <p:spPr>
          <a:xfrm>
            <a:off x="1577213" y="1083957"/>
            <a:ext cx="4762338" cy="23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IDROATTIVA+ INTENSE NOURISHING BALM (8015150247290)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95 % Inhaltsstoffen natürlichen Ursprungs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Hyperfermentierte italienische Pfingstrose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wirkt Feuchtigkeitsverlust entgegen und bewahrt den natürlichen Feuchtigkeitsgehalt der Haut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intensiv pflegender Textur, ideal für besonders trockene Haut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tiefenwirksame Feuchtigkeitsversorgung bis zu 100 h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oilettenartikel, Text, Kosmetik, Hautpflege enthält.&#10;&#10;Automatisch generierte Beschreibung">
            <a:extLst>
              <a:ext uri="{FF2B5EF4-FFF2-40B4-BE49-F238E27FC236}">
                <a16:creationId xmlns:a16="http://schemas.microsoft.com/office/drawing/2014/main" id="{61A404B5-D0C6-2765-8018-30E44A1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3" b="17826"/>
          <a:stretch/>
        </p:blipFill>
        <p:spPr>
          <a:xfrm>
            <a:off x="1365719" y="1138887"/>
            <a:ext cx="5141366" cy="22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IDROATTIVA+ MATTE MOISTURIZING SORBET (8015150247306)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93 % Inhaltsstoffen natürlichen Ursprungs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Hyperfermentierte italienische Pfingstrose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ideal für Mischhaut bis ölige Haut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spendet Feuchtigkeit und Schutz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Ultra-frische, ölfreie und mattierende Sorbet-Creme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oilettenartikel, Kosmetik, Hautpflege, pink enthält.&#10;&#10;Automatisch generierte Beschreibung">
            <a:extLst>
              <a:ext uri="{FF2B5EF4-FFF2-40B4-BE49-F238E27FC236}">
                <a16:creationId xmlns:a16="http://schemas.microsoft.com/office/drawing/2014/main" id="{30F46912-5666-FAB7-3AB4-38841AC44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0" b="15765"/>
          <a:stretch/>
        </p:blipFill>
        <p:spPr>
          <a:xfrm>
            <a:off x="1494702" y="1150887"/>
            <a:ext cx="4876055" cy="23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IDROATTIVA+ EYE HYDRO GEL (8015150247313)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gegen Tränensäcke und Augenringe mit Frischeeffekt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97 % Inhaltsstoffen natürlichen Ursprungs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Augenkontur wird entspannt, vor äußeren Einflüssen geschützt und langanhaltend mit Feuchtigkeit versorgt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Hyperfermentierte italienische Pfingstrose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oilettenartikel, Text, Kosmetik, Lösung enthält.&#10;&#10;Automatisch generierte Beschreibung">
            <a:extLst>
              <a:ext uri="{FF2B5EF4-FFF2-40B4-BE49-F238E27FC236}">
                <a16:creationId xmlns:a16="http://schemas.microsoft.com/office/drawing/2014/main" id="{73F5355B-245C-0203-53D6-FE6063A1C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13052"/>
          <a:stretch/>
        </p:blipFill>
        <p:spPr>
          <a:xfrm>
            <a:off x="2509802" y="1198142"/>
            <a:ext cx="2895839" cy="22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Breitbild</PresentationFormat>
  <Paragraphs>291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Vivien Zimmer</cp:lastModifiedBy>
  <cp:revision>665</cp:revision>
  <cp:lastPrinted>2021-10-12T08:01:43Z</cp:lastPrinted>
  <dcterms:created xsi:type="dcterms:W3CDTF">2019-01-03T07:40:27Z</dcterms:created>
  <dcterms:modified xsi:type="dcterms:W3CDTF">2024-02-09T11:17:00Z</dcterms:modified>
</cp:coreProperties>
</file>