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3"/>
  </p:notesMasterIdLst>
  <p:handoutMasterIdLst>
    <p:handoutMasterId r:id="rId14"/>
  </p:handoutMasterIdLst>
  <p:sldIdLst>
    <p:sldId id="3065" r:id="rId6"/>
    <p:sldId id="3092" r:id="rId7"/>
    <p:sldId id="3094" r:id="rId8"/>
    <p:sldId id="3095" r:id="rId9"/>
    <p:sldId id="3096" r:id="rId10"/>
    <p:sldId id="3091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2"/>
            <p14:sldId id="3094"/>
            <p14:sldId id="3095"/>
            <p14:sldId id="3096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A0D2C-B398-40AB-915B-E53D877C26F3}" v="58" dt="2024-02-01T12:42:4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26" autoAdjust="0"/>
    <p:restoredTop sz="94898" autoAdjust="0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reuer" clId="Web-{C4BA0D2C-B398-40AB-915B-E53D877C26F3}"/>
    <pc:docChg chg="addSld modSld sldOrd modSection">
      <pc:chgData name="Megan Breuer" userId="" providerId="" clId="Web-{C4BA0D2C-B398-40AB-915B-E53D877C26F3}" dt="2024-02-01T12:42:44.707" v="49" actId="20577"/>
      <pc:docMkLst>
        <pc:docMk/>
      </pc:docMkLst>
      <pc:sldChg chg="addSp delSp modSp">
        <pc:chgData name="Megan Breuer" userId="" providerId="" clId="Web-{C4BA0D2C-B398-40AB-915B-E53D877C26F3}" dt="2024-02-01T12:38:58.887" v="11" actId="20577"/>
        <pc:sldMkLst>
          <pc:docMk/>
          <pc:sldMk cId="3310358800" sldId="3094"/>
        </pc:sldMkLst>
        <pc:spChg chg="add del mod">
          <ac:chgData name="Megan Breuer" userId="" providerId="" clId="Web-{C4BA0D2C-B398-40AB-915B-E53D877C26F3}" dt="2024-02-01T12:37:31.853" v="4" actId="20577"/>
          <ac:spMkLst>
            <pc:docMk/>
            <pc:sldMk cId="3310358800" sldId="3094"/>
            <ac:spMk id="31" creationId="{23239689-8D66-F5B4-76F2-EEB8AB8D17E6}"/>
          </ac:spMkLst>
        </pc:spChg>
        <pc:spChg chg="mod">
          <ac:chgData name="Megan Breuer" userId="" providerId="" clId="Web-{C4BA0D2C-B398-40AB-915B-E53D877C26F3}" dt="2024-02-01T12:38:58.887" v="11" actId="20577"/>
          <ac:spMkLst>
            <pc:docMk/>
            <pc:sldMk cId="3310358800" sldId="3094"/>
            <ac:spMk id="34" creationId="{4AD44DB3-20F7-3A4A-49D4-129642D65661}"/>
          </ac:spMkLst>
        </pc:spChg>
        <pc:spChg chg="add del mod">
          <ac:chgData name="Megan Breuer" userId="" providerId="" clId="Web-{C4BA0D2C-B398-40AB-915B-E53D877C26F3}" dt="2024-02-01T12:38:56.387" v="9" actId="20577"/>
          <ac:spMkLst>
            <pc:docMk/>
            <pc:sldMk cId="3310358800" sldId="3094"/>
            <ac:spMk id="36" creationId="{92F148CC-18BF-765A-8284-6AD722BDA33E}"/>
          </ac:spMkLst>
        </pc:spChg>
      </pc:sldChg>
      <pc:sldChg chg="delSp modSp add ord replId">
        <pc:chgData name="Megan Breuer" userId="" providerId="" clId="Web-{C4BA0D2C-B398-40AB-915B-E53D877C26F3}" dt="2024-02-01T12:41:59.955" v="38"/>
        <pc:sldMkLst>
          <pc:docMk/>
          <pc:sldMk cId="2882380120" sldId="3095"/>
        </pc:sldMkLst>
        <pc:spChg chg="mod">
          <ac:chgData name="Megan Breuer" userId="" providerId="" clId="Web-{C4BA0D2C-B398-40AB-915B-E53D877C26F3}" dt="2024-02-01T12:41:15.438" v="25" actId="20577"/>
          <ac:spMkLst>
            <pc:docMk/>
            <pc:sldMk cId="2882380120" sldId="3095"/>
            <ac:spMk id="8" creationId="{4397A71D-9CBF-6DFF-181D-32BFECAF4451}"/>
          </ac:spMkLst>
        </pc:spChg>
        <pc:spChg chg="mod">
          <ac:chgData name="Megan Breuer" userId="" providerId="" clId="Web-{C4BA0D2C-B398-40AB-915B-E53D877C26F3}" dt="2024-02-01T12:41:55.346" v="37" actId="20577"/>
          <ac:spMkLst>
            <pc:docMk/>
            <pc:sldMk cId="2882380120" sldId="3095"/>
            <ac:spMk id="23" creationId="{7242A23E-BD3F-4504-2FF6-420E60953572}"/>
          </ac:spMkLst>
        </pc:spChg>
        <pc:spChg chg="mod">
          <ac:chgData name="Megan Breuer" userId="" providerId="" clId="Web-{C4BA0D2C-B398-40AB-915B-E53D877C26F3}" dt="2024-02-01T12:41:26.954" v="30" actId="20577"/>
          <ac:spMkLst>
            <pc:docMk/>
            <pc:sldMk cId="2882380120" sldId="3095"/>
            <ac:spMk id="24" creationId="{22BFAE35-7B99-E1FC-F59E-FE9A0C9DFFA2}"/>
          </ac:spMkLst>
        </pc:spChg>
        <pc:spChg chg="mod">
          <ac:chgData name="Megan Breuer" userId="" providerId="" clId="Web-{C4BA0D2C-B398-40AB-915B-E53D877C26F3}" dt="2024-02-01T12:41:18.235" v="27" actId="20577"/>
          <ac:spMkLst>
            <pc:docMk/>
            <pc:sldMk cId="2882380120" sldId="3095"/>
            <ac:spMk id="34" creationId="{9A64A6B5-4EFA-A75B-406F-73E4AB43E3B4}"/>
          </ac:spMkLst>
        </pc:spChg>
        <pc:spChg chg="mod">
          <ac:chgData name="Megan Breuer" userId="" providerId="" clId="Web-{C4BA0D2C-B398-40AB-915B-E53D877C26F3}" dt="2024-02-01T12:41:19.891" v="29" actId="20577"/>
          <ac:spMkLst>
            <pc:docMk/>
            <pc:sldMk cId="2882380120" sldId="3095"/>
            <ac:spMk id="36" creationId="{08440607-E8CE-764D-066D-0FAD99BC77F9}"/>
          </ac:spMkLst>
        </pc:spChg>
        <pc:picChg chg="del">
          <ac:chgData name="Megan Breuer" userId="" providerId="" clId="Web-{C4BA0D2C-B398-40AB-915B-E53D877C26F3}" dt="2024-02-01T12:40:38.249" v="15"/>
          <ac:picMkLst>
            <pc:docMk/>
            <pc:sldMk cId="2882380120" sldId="3095"/>
            <ac:picMk id="4" creationId="{DD9BAF6B-EB64-B6C5-1808-DEBAB33662E2}"/>
          </ac:picMkLst>
        </pc:picChg>
        <pc:picChg chg="del">
          <ac:chgData name="Megan Breuer" userId="" providerId="" clId="Web-{C4BA0D2C-B398-40AB-915B-E53D877C26F3}" dt="2024-02-01T12:40:37.687" v="14"/>
          <ac:picMkLst>
            <pc:docMk/>
            <pc:sldMk cId="2882380120" sldId="3095"/>
            <ac:picMk id="6" creationId="{F2F3A450-57F5-8A3E-6A0F-7A1B84B97EE9}"/>
          </ac:picMkLst>
        </pc:picChg>
      </pc:sldChg>
      <pc:sldChg chg="delSp modSp add ord replId">
        <pc:chgData name="Megan Breuer" userId="" providerId="" clId="Web-{C4BA0D2C-B398-40AB-915B-E53D877C26F3}" dt="2024-02-01T12:42:44.707" v="49" actId="20577"/>
        <pc:sldMkLst>
          <pc:docMk/>
          <pc:sldMk cId="4104634658" sldId="3096"/>
        </pc:sldMkLst>
        <pc:spChg chg="mod">
          <ac:chgData name="Megan Breuer" userId="" providerId="" clId="Web-{C4BA0D2C-B398-40AB-915B-E53D877C26F3}" dt="2024-02-01T12:42:44.707" v="49" actId="20577"/>
          <ac:spMkLst>
            <pc:docMk/>
            <pc:sldMk cId="4104634658" sldId="3096"/>
            <ac:spMk id="8" creationId="{3D036F92-D7DB-FFD4-0619-07961028BA3B}"/>
          </ac:spMkLst>
        </pc:spChg>
        <pc:spChg chg="mod">
          <ac:chgData name="Megan Breuer" userId="" providerId="" clId="Web-{C4BA0D2C-B398-40AB-915B-E53D877C26F3}" dt="2024-02-01T12:41:49.736" v="34" actId="20577"/>
          <ac:spMkLst>
            <pc:docMk/>
            <pc:sldMk cId="4104634658" sldId="3096"/>
            <ac:spMk id="23" creationId="{B7BB7E9C-C509-70F2-2E57-DDC3D07F4E0E}"/>
          </ac:spMkLst>
        </pc:spChg>
        <pc:spChg chg="mod">
          <ac:chgData name="Megan Breuer" userId="" providerId="" clId="Web-{C4BA0D2C-B398-40AB-915B-E53D877C26F3}" dt="2024-02-01T12:41:33.673" v="31" actId="20577"/>
          <ac:spMkLst>
            <pc:docMk/>
            <pc:sldMk cId="4104634658" sldId="3096"/>
            <ac:spMk id="24" creationId="{D4F71C50-1C72-B24E-6702-F054249C165A}"/>
          </ac:spMkLst>
        </pc:spChg>
        <pc:spChg chg="mod">
          <ac:chgData name="Megan Breuer" userId="" providerId="" clId="Web-{C4BA0D2C-B398-40AB-915B-E53D877C26F3}" dt="2024-02-01T12:41:39.220" v="32" actId="20577"/>
          <ac:spMkLst>
            <pc:docMk/>
            <pc:sldMk cId="4104634658" sldId="3096"/>
            <ac:spMk id="34" creationId="{91BA575C-F2DD-C58A-DE3A-80BF0BEC4320}"/>
          </ac:spMkLst>
        </pc:spChg>
        <pc:spChg chg="mod">
          <ac:chgData name="Megan Breuer" userId="" providerId="" clId="Web-{C4BA0D2C-B398-40AB-915B-E53D877C26F3}" dt="2024-02-01T12:41:42.956" v="33" actId="20577"/>
          <ac:spMkLst>
            <pc:docMk/>
            <pc:sldMk cId="4104634658" sldId="3096"/>
            <ac:spMk id="36" creationId="{36287257-4668-B231-5D7E-4CEBC9E07C7E}"/>
          </ac:spMkLst>
        </pc:spChg>
        <pc:picChg chg="del">
          <ac:chgData name="Megan Breuer" userId="" providerId="" clId="Web-{C4BA0D2C-B398-40AB-915B-E53D877C26F3}" dt="2024-02-01T12:40:42.938" v="16"/>
          <ac:picMkLst>
            <pc:docMk/>
            <pc:sldMk cId="4104634658" sldId="3096"/>
            <ac:picMk id="4" creationId="{D88D6540-FCA9-BCBE-0989-ACFCD78477DF}"/>
          </ac:picMkLst>
        </pc:picChg>
        <pc:picChg chg="del">
          <ac:chgData name="Megan Breuer" userId="" providerId="" clId="Web-{C4BA0D2C-B398-40AB-915B-E53D877C26F3}" dt="2024-02-01T12:40:43.343" v="17"/>
          <ac:picMkLst>
            <pc:docMk/>
            <pc:sldMk cId="4104634658" sldId="3096"/>
            <ac:picMk id="6" creationId="{DF573B2A-54C3-37A3-8A69-3FE5143788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A006E-5A64-1649-AF5A-DDFE3B342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5EE93745-5D07-4B02-DD40-DBFCFFE3120C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7EF132D3-41D0-DE97-3E44-82AA9DE204B6}"/>
              </a:ext>
            </a:extLst>
          </p:cNvPr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ABF7C439-6145-924D-03DD-ADB9CEDFE7AD}"/>
              </a:ext>
            </a:extLst>
          </p:cNvPr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AF880ECA-A261-4F96-AB54-92B97C5C4062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807865D1-D094-4E49-BAB6-8B535B1C2E7F}"/>
              </a:ext>
            </a:extLst>
          </p:cNvPr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0A33EA6-B0C4-E0B0-A466-85D47D9636FC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74FD14-FF16-3158-8453-003D2A497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7E23BD-74A0-E224-DD65-C499D671CEC3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Ritual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Sakura Body Lotion Mousse - 8719134179354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CF8C7E-4AD2-1EE1-52D8-05FFE53E4E4C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75A0B7F-524C-DA50-D3DA-19BE3A2594A0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037857-6FF2-002B-BA6C-B2AFC0572D37}"/>
              </a:ext>
            </a:extLst>
          </p:cNvPr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15C6485-AC21-0ED5-BC81-442C7CEC9A62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94E75A0-421B-C206-0332-D935C1327AE8}"/>
              </a:ext>
            </a:extLst>
          </p:cNvPr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727990B-BBAE-DADD-0C24-B2CA7E32B9C0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EBF509-FC2C-F7A2-B624-4A3BB7B8212E}"/>
              </a:ext>
            </a:extLst>
          </p:cNvPr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7514D97-19DF-28A5-64C1-C18756DDC4EC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Reismilch und Kirschblüte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Nach dem Duschen anwenden. Vor der Anwendung gut schütteln (10 bis 15 Sekunden)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Diese Körpermousse verwandelt sich in eine pflegende Schicht, die die Haut mit Feuchtigkeit versorgt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Die Zusammensetzung besteht zu 90 % aus Inhaltsstoffen natürlichen Ursprungs.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EFF652E-DF37-9BFD-CB4C-5679250AAD1F}"/>
              </a:ext>
            </a:extLst>
          </p:cNvPr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7FAA067-8AE6-F1D9-1A5E-8C4CB08C240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98CDA61-64CF-BA7B-98DD-1D6A7F952A81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12.02.2024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1398D49-2933-5CFD-B4C9-B2C6410133EC}"/>
              </a:ext>
            </a:extLst>
          </p:cNvPr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9909730-DEE7-F24B-2CDE-9C886EC58FF1}"/>
              </a:ext>
            </a:extLst>
          </p:cNvPr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C97E21E-ADB8-B1D0-5DAD-27DDF18EE8C7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E564B63-E963-83F5-B609-E7A3F4ACA164}"/>
              </a:ext>
            </a:extLst>
          </p:cNvPr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8690BB8-422C-1726-D547-ADC9EC6E664A}"/>
              </a:ext>
            </a:extLst>
          </p:cNvPr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043492D-9F25-15AD-A721-61C4363753F9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B2065DF-E6E6-776B-7086-260EA621212A}"/>
              </a:ext>
            </a:extLst>
          </p:cNvPr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73F4524-1155-5893-E63F-10FBDFAB796B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43123E6-A080-46FB-DA36-DA371DDF3BC4}"/>
              </a:ext>
            </a:extLst>
          </p:cNvPr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C885E01-0CE1-B500-19D1-E85D636D5302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A1D0736-4B85-FF9D-E1BA-C6D6077072F5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61C1016-E872-EB71-B991-82B95FAD414D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72CDCB2-46BC-051C-075D-DF36DDEA31E0}"/>
              </a:ext>
            </a:extLst>
          </p:cNvPr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8DC4248-8DED-F845-B379-FD4FD290C821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252B63D-F630-A675-785D-8E8436497249}"/>
              </a:ext>
            </a:extLst>
          </p:cNvPr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00CDBED-FD28-20D0-1558-A522796BF100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BE1F6D9-C18C-0D1C-0DE6-005A6AA4774A}"/>
              </a:ext>
            </a:extLst>
          </p:cNvPr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340F61BF-3F0B-57B1-5ED9-75DCFC80F13D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F440402-198B-B228-7A4E-329E6ABC3B6F}"/>
              </a:ext>
            </a:extLst>
          </p:cNvPr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227DF84-A10B-A223-CBE7-B45B68EB234E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B738980-526F-2A09-61D5-85CC5E9735B6}"/>
              </a:ext>
            </a:extLst>
          </p:cNvPr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E46D69C-CD11-DDC8-3ADF-EBCF9E61FB0D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4E3F468-8C1A-9D3E-D15C-518107952B0A}"/>
              </a:ext>
            </a:extLst>
          </p:cNvPr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228891E1-DBD5-74B6-96D9-23774D7830AB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B45772C-FE36-0548-F16A-8E6EBBF1089F}"/>
              </a:ext>
            </a:extLst>
          </p:cNvPr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7FAB6E9B-272A-2385-9BE3-933BEBD8B9CC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A92BFB1-80E9-DDA1-397F-D8A2DBBAF78D}"/>
              </a:ext>
            </a:extLst>
          </p:cNvPr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26AEE2C-74EC-CE01-BF30-EC7D97DAC6D9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3866AFB-4702-DA67-DA2E-4DD3E3BE3E41}"/>
              </a:ext>
            </a:extLst>
          </p:cNvPr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742F21F-E02A-028A-ADF3-4EA9A98FC644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E87E971-C675-008B-2690-96E6B58DF225}"/>
              </a:ext>
            </a:extLst>
          </p:cNvPr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26B12BD-6DB2-C631-B1F6-66398A8D29CD}"/>
              </a:ext>
            </a:extLst>
          </p:cNvPr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827CB3CE-10C9-A4E4-379F-AAD03765E690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2DCCB6F-32F7-79DE-A957-1145EFC1F7C6}"/>
              </a:ext>
            </a:extLst>
          </p:cNvPr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D91CA669-E12F-11B7-2F34-7902BEDF967B}"/>
              </a:ext>
            </a:extLst>
          </p:cNvPr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E83A809C-4E81-E758-F8E4-D881BDF509A7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8B9E7060-CA6B-1343-67F5-B6CE2855B49D}"/>
              </a:ext>
            </a:extLst>
          </p:cNvPr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025B482-B32A-19E2-954E-F7CFCC78BA7C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3B0DFE6-3093-3A8E-7FD5-2DEF491124F8}"/>
              </a:ext>
            </a:extLst>
          </p:cNvPr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651C2F2-4718-F321-7430-D8C744FFF91E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32A828A-44BC-9AF0-ED18-B47092BA97D4}"/>
              </a:ext>
            </a:extLst>
          </p:cNvPr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221CEE7E-7745-DC24-048C-A2C154894D98}"/>
              </a:ext>
            </a:extLst>
          </p:cNvPr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5DC0C1D7-6655-A186-F031-E1EA80A72F51}"/>
              </a:ext>
            </a:extLst>
          </p:cNvPr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06DC644B-F1FD-1605-2A1B-D56315708FAB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41386718-7C09-D887-5A21-439F8E86897B}"/>
              </a:ext>
            </a:extLst>
          </p:cNvPr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9E079B3-6E6A-A97E-1A64-5FC1D422B70E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3F23DEC5-A71C-ADA7-115E-299105B8586A}"/>
              </a:ext>
            </a:extLst>
          </p:cNvPr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CFD8D4-623E-D409-DECA-725DA1FD40DF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A6E2C364-EBA4-52FB-0526-813CA44DB246}"/>
              </a:ext>
            </a:extLst>
          </p:cNvPr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57FC23F2-EAEB-296A-8807-6E44AB6DF435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0DFC074D-A365-E0C0-FDE0-7758741D0115}"/>
              </a:ext>
            </a:extLst>
          </p:cNvPr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13593B07-E864-FF4E-27A0-B7102B058BA6}"/>
              </a:ext>
            </a:extLst>
          </p:cNvPr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0A2AA802-110B-52E7-CD42-A8A61D73543D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2624009-0471-B07D-E300-9F5DC8E2A5B6}"/>
              </a:ext>
            </a:extLst>
          </p:cNvPr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6BBEAAF3-2A69-89D0-34EA-19D47B8F2FB9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651C6681-4803-CE20-4CCE-15912486B48A}"/>
              </a:ext>
            </a:extLst>
          </p:cNvPr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6012A502-1B04-A51E-D5A6-3A1EF359C94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AC2B8DD-0FB4-CD6E-A217-84E5162FDB51}"/>
              </a:ext>
            </a:extLst>
          </p:cNvPr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B32084F6-56F6-1574-737E-E4AEB42B394B}"/>
              </a:ext>
            </a:extLst>
          </p:cNvPr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D1E24EE-8952-848E-917A-807B62D36885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29BF9DEB-851C-B11C-602B-DB56D205B7E4}"/>
              </a:ext>
            </a:extLst>
          </p:cNvPr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C7AAEEA4-8353-FFD3-813E-AB01D7C60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38" y="960158"/>
            <a:ext cx="3374016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6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DF5A6-8099-B018-852A-3E7B27F2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AD330781-F33F-068A-7374-5DF4481F20B2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16B9C373-AF84-100B-FEFC-F3AF15C9E311}"/>
              </a:ext>
            </a:extLst>
          </p:cNvPr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8E68F3C7-8850-7337-F533-4CF86BA00C37}"/>
              </a:ext>
            </a:extLst>
          </p:cNvPr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605DC085-BE57-1301-ADF7-DB4A65D1CAA3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8EC34F0F-651F-D65A-2862-2D16A9AA308B}"/>
              </a:ext>
            </a:extLst>
          </p:cNvPr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AB9C291-E853-3E33-EA0A-61855CCCBA29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07.08.2024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A62A80-B0B1-CCD6-C909-A53D1C1D7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C60AB02-EC4B-754C-19C1-C1B67347E726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Garden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Happiness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- 8719134176872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41A2B2-4C3F-9D76-923C-CE6C4B81D2F6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DDEB4B6-1F12-C35D-AE73-FC84AFF2511E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F8B76CD-1966-8489-FE0F-DB6988D53347}"/>
              </a:ext>
            </a:extLst>
          </p:cNvPr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F683FD-0FDE-764D-13E5-5A62D603E979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D341052-1080-ABD8-14E4-312B062D722A}"/>
              </a:ext>
            </a:extLst>
          </p:cNvPr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9D8673-F1F8-74EE-6FF0-0114EEDF12A5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DEF68D2-3EF4-B7CA-DB01-00DD0B24C0D6}"/>
              </a:ext>
            </a:extLst>
          </p:cNvPr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B7B9490-C4F9-DC4C-3E9D-2AF90AB93BE2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Fügen Sie die passenden Nummern zusammen, um Ihr wunderschönes Bouquet zu kreieren.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Geschenkset mit einer unglaublichen Zusammenstellung 10 sorgfältig ausgewählter Produkte.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Zusammensetzung ausverschiedenen Produkten von Sakura und der Limited Edition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Yozakura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4DA15E1-2FEF-A99F-F9A7-EA2D7AA97FB6}"/>
              </a:ext>
            </a:extLst>
          </p:cNvPr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0763E83-2A3B-A4C8-D842-598A3C845A0F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C02CDCC-43B8-1AFA-CA73-5AA69B421D21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12.02.2024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F77615A-7C6E-1361-93CE-0902F557C079}"/>
              </a:ext>
            </a:extLst>
          </p:cNvPr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4D1DDF8-BF52-F91E-37CF-22C7B6734D1A}"/>
              </a:ext>
            </a:extLst>
          </p:cNvPr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3239689-8D66-F5B4-76F2-EEB8AB8D17E6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t" anchorCtr="0"/>
          <a:lstStyle/>
          <a:p>
            <a:br>
              <a:rPr lang="de-DE" sz="1000" dirty="0"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2AC2BF4-26E7-999F-A0AE-70C800AE37BC}"/>
              </a:ext>
            </a:extLst>
          </p:cNvPr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8AF095-521A-59E2-5969-34D5E9D46923}"/>
              </a:ext>
            </a:extLst>
          </p:cNvPr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AD44DB3-20F7-3A4A-49D4-129642D65661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x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CCD6DE7-846E-0F46-49DA-43B0A9360CD3}"/>
              </a:ext>
            </a:extLst>
          </p:cNvPr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2F148CC-18BF-765A-8284-6AD722BDA33E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5A43000-C9FE-E532-2287-B6CDFF786D31}"/>
              </a:ext>
            </a:extLst>
          </p:cNvPr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2149C1F-B271-D78C-785A-1392787CBEC7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E77B4FB-5F8C-7600-58BB-BCA05FF53A46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6CCB60-69ED-A0B3-1937-02768D251758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18088E0-3882-7B71-4706-B00F434AF7C8}"/>
              </a:ext>
            </a:extLst>
          </p:cNvPr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4A3B6B2-2CF5-5429-5060-11874AD7DEA7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26B21D2-A3EB-7E6C-F50F-3E8C8D661ED1}"/>
              </a:ext>
            </a:extLst>
          </p:cNvPr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87A21B0-C7C7-1469-ADA9-46AFAFFCC96E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7778E11-4D18-6E76-382B-9CC517409E3A}"/>
              </a:ext>
            </a:extLst>
          </p:cNvPr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43F77E0-0692-A999-1634-B7CE61426D3E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97789A3-88B9-2FB9-B278-10EA6B178A9A}"/>
              </a:ext>
            </a:extLst>
          </p:cNvPr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2B264B8-B490-DB91-AFD4-7539525530D8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DB010FA-EE87-3E07-6278-91663F228C8A}"/>
              </a:ext>
            </a:extLst>
          </p:cNvPr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659609A-958C-3B09-84F9-D4A9A652BA12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AF828FB-4BEF-4C9F-EF9F-5A9212F847B3}"/>
              </a:ext>
            </a:extLst>
          </p:cNvPr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C9AD2FC-765B-7238-EDE5-5D808306A325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602DA57-20FB-BD0C-B494-6EABEDBCCCDE}"/>
              </a:ext>
            </a:extLst>
          </p:cNvPr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6BA500F-1584-31A2-7EFA-93769F67FB63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EE0B9E0-4537-FEE1-E4A6-7850F90985F4}"/>
              </a:ext>
            </a:extLst>
          </p:cNvPr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CDABA32-80E8-7F3E-0977-13A2D009938E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BD006E9-5AF1-86AB-70F5-7EDF0F9BA1B7}"/>
              </a:ext>
            </a:extLst>
          </p:cNvPr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7682A5C-726A-309D-A9E5-6C08CE0C9BE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AD6C89A-5946-E78A-2520-EE26D067C1C2}"/>
              </a:ext>
            </a:extLst>
          </p:cNvPr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B92EBBF-CE56-1530-F6E7-32738E969EC0}"/>
              </a:ext>
            </a:extLst>
          </p:cNvPr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D88463BD-DA44-50A9-497B-9EE9BC2ADD56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1B072ED-F397-6C59-20DE-F3B333C74123}"/>
              </a:ext>
            </a:extLst>
          </p:cNvPr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70A6FAE-FC91-E4E6-8199-5AE4511052EE}"/>
              </a:ext>
            </a:extLst>
          </p:cNvPr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C85D82C-00A6-6536-FA51-DD8F44A7DF94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9B56B496-3493-5728-EA29-22737BB758D5}"/>
              </a:ext>
            </a:extLst>
          </p:cNvPr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F12760E-9F8B-9278-92DB-C9D9F5F14006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B2FCD96-92A9-2998-8355-5CF7FA50451A}"/>
              </a:ext>
            </a:extLst>
          </p:cNvPr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68193B4E-4299-3BB7-83BC-C33F06C51F3D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10492F53-BC17-A4E9-5FE4-02275842AD07}"/>
              </a:ext>
            </a:extLst>
          </p:cNvPr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5BA96F0-32A4-D8AD-0C4C-E7F33C2337EE}"/>
              </a:ext>
            </a:extLst>
          </p:cNvPr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326F93B7-6482-6B33-504A-D66D314521F9}"/>
              </a:ext>
            </a:extLst>
          </p:cNvPr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E62A2B0A-A7D0-6C1E-B4E0-912B2C6235CF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8C13555A-3EB3-EC0A-7512-171298D1AF86}"/>
              </a:ext>
            </a:extLst>
          </p:cNvPr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F5B79FFC-36A3-8422-C5FC-36A462483EB0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12DBE0EE-447D-FD88-42B6-330FE375B793}"/>
              </a:ext>
            </a:extLst>
          </p:cNvPr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07A53E2-3DCD-4AC3-ACD2-E8D58E92A9C6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0FEEBFFF-2527-5C08-315E-6C50C13C8642}"/>
              </a:ext>
            </a:extLst>
          </p:cNvPr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73ACAEE7-DA66-5B3D-6E74-411CF11DEE4E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B48922D5-A41D-F13B-5AF7-ED427A1E5444}"/>
              </a:ext>
            </a:extLst>
          </p:cNvPr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2DF19BF2-B035-71AD-E781-329376D1CBBD}"/>
              </a:ext>
            </a:extLst>
          </p:cNvPr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C751A167-E27A-FF22-A707-642199410E33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3EB838A-2B85-8326-4B53-DBDAE913F926}"/>
              </a:ext>
            </a:extLst>
          </p:cNvPr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19B900D8-7A68-61D6-3D49-3BA47FED8415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8F50D3B5-27E1-A38A-5F92-DB988EFC94B0}"/>
              </a:ext>
            </a:extLst>
          </p:cNvPr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F93A2C99-82F1-C46B-427C-3FB4D71B9DD7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984F30B5-76E1-F317-0C26-A84B6B62A3B9}"/>
              </a:ext>
            </a:extLst>
          </p:cNvPr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2F41EF62-7FB1-1626-51F4-ED9861571DC4}"/>
              </a:ext>
            </a:extLst>
          </p:cNvPr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5772B0B-E9D4-6B49-0B21-64ECEFFB8AE1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1DE439D6-385C-3700-2B87-5DE0CDA6EBD5}"/>
              </a:ext>
            </a:extLst>
          </p:cNvPr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pink, Box, Im Haus, lila enthält.&#10;&#10;Automatisch generierte Beschreibung">
            <a:extLst>
              <a:ext uri="{FF2B5EF4-FFF2-40B4-BE49-F238E27FC236}">
                <a16:creationId xmlns:a16="http://schemas.microsoft.com/office/drawing/2014/main" id="{3C77BB27-4F93-526B-1953-8FCEF4DA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468" y="365325"/>
            <a:ext cx="4832248" cy="4143653"/>
          </a:xfrm>
          <a:prstGeom prst="rect">
            <a:avLst/>
          </a:prstGeom>
        </p:spPr>
      </p:pic>
      <p:pic>
        <p:nvPicPr>
          <p:cNvPr id="6" name="Grafik 5" descr="Ein Bild, das Flasche, Lotion enthält.&#10;&#10;Automatisch generierte Beschreibung">
            <a:extLst>
              <a:ext uri="{FF2B5EF4-FFF2-40B4-BE49-F238E27FC236}">
                <a16:creationId xmlns:a16="http://schemas.microsoft.com/office/drawing/2014/main" id="{B0EFDF6E-4AF8-3646-DD79-D28E1AEE5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68" b="37297"/>
          <a:stretch/>
        </p:blipFill>
        <p:spPr>
          <a:xfrm>
            <a:off x="450195" y="1131439"/>
            <a:ext cx="3469495" cy="23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5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692E2-5649-D8C1-1CA8-D1468E53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5E5ECA13-B72E-F8E6-727B-3D3F393E3405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558CD824-9235-814E-F919-08FA61D4D84D}"/>
              </a:ext>
            </a:extLst>
          </p:cNvPr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24990DB0-03BF-D3F4-A44A-FB765903B122}"/>
              </a:ext>
            </a:extLst>
          </p:cNvPr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325612B-E39D-D1A5-4029-2B283B0B2647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1A5FAE6F-932A-2088-8D4D-91290820521E}"/>
              </a:ext>
            </a:extLst>
          </p:cNvPr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2BFAE35-7B99-E1FC-F59E-FE9A0C9DFFA2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D6EAA5-EAA1-D154-255F-49AAE172E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397A71D-9CBF-6DFF-181D-32BFECAF4451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  <a:p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Jing Hand </a:t>
            </a:r>
            <a:r>
              <a:rPr lang="de-DE" sz="100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Wash</a:t>
            </a:r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- </a:t>
            </a:r>
            <a:r>
              <a:rPr lang="de-DE" sz="1000" dirty="0">
                <a:solidFill>
                  <a:schemeClr val="tx1"/>
                </a:solidFill>
                <a:ea typeface="+mn-lt"/>
                <a:cs typeface="+mn-lt"/>
              </a:rPr>
              <a:t>8719134164374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270C4B5-C7A4-905A-3649-7CD25ACAC6BF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B1F4CA2-1B6D-62F4-F2BF-3C97219F321D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AF548C7-6E38-1D4C-4F34-3E00E9E16A9F}"/>
              </a:ext>
            </a:extLst>
          </p:cNvPr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C3A8AF9-7B9E-B355-90A6-104EE93E5FD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8A8B90-D5D5-92E2-2DE6-8BBBB6C23300}"/>
              </a:ext>
            </a:extLst>
          </p:cNvPr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0199F85-324A-A387-9A90-82EDD4015F05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4E87CED-CD55-0D52-4D38-3EE4D28BF476}"/>
              </a:ext>
            </a:extLst>
          </p:cNvPr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242A23E-BD3F-4504-2FF6-420E60953572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Diese Handseife aus The Ritual </a:t>
            </a:r>
            <a:r>
              <a:rPr lang="de-DE" sz="100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of</a:t>
            </a:r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Jing basiert auf heiligem Lotus und Jujube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pH-neutral und somit sanft zu Ihrer Haut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7F26107-98A6-7A7A-3E70-FE9657797FD4}"/>
              </a:ext>
            </a:extLst>
          </p:cNvPr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3250F8A-4C53-D3C8-DFF7-9CBB0BD4283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B23573E-2764-F9F4-3BCD-C436474F4897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12.02.2024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C182FCD-B77D-94ED-6BBB-26EAD33204C4}"/>
              </a:ext>
            </a:extLst>
          </p:cNvPr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2D8BD0F-ADA8-DC40-A829-2B7BC52AF834}"/>
              </a:ext>
            </a:extLst>
          </p:cNvPr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A42816F-9D30-75EB-FA2C-A24C711CD153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t" anchorCtr="0"/>
          <a:lstStyle/>
          <a:p>
            <a:br>
              <a:rPr lang="de-DE" sz="1000" dirty="0"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84930CC-14D1-26AA-B255-A7AB6E1978F1}"/>
              </a:ext>
            </a:extLst>
          </p:cNvPr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984EE55-9AD2-B09B-BE2D-E614CC0EE59E}"/>
              </a:ext>
            </a:extLst>
          </p:cNvPr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A64A6B5-4EFA-A75B-406F-73E4AB43E3B4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773C6C8-61E0-2191-616A-1E1DC4E83B36}"/>
              </a:ext>
            </a:extLst>
          </p:cNvPr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8440607-E8CE-764D-066D-0FAD99BC77F9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931BD61-5AB9-BBF6-10D4-A548FC86208F}"/>
              </a:ext>
            </a:extLst>
          </p:cNvPr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3158C59-16B2-4ECD-6850-5BC007DF0A5E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4D9D465-10A6-23F6-4438-D765D621A9AB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EFA79DE-62D5-DC4B-70A2-09C2AA790656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B7D064B-A8A5-FEF9-FE21-2E675BB77F2D}"/>
              </a:ext>
            </a:extLst>
          </p:cNvPr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76CAA0F-4B56-34E0-508A-8B929401889F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86AB01B-F25A-8239-2AA2-D334C4AB6EC7}"/>
              </a:ext>
            </a:extLst>
          </p:cNvPr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7AEBB5C-A03D-A7DB-3784-CD0E8F320BDB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192F23A-E1B5-EFAF-E359-855930D98181}"/>
              </a:ext>
            </a:extLst>
          </p:cNvPr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13630A1-42F1-056F-58DE-4E044DD7E7FC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1CC20DB-8D71-AF71-86CA-D907AC3D13BD}"/>
              </a:ext>
            </a:extLst>
          </p:cNvPr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8F4E27F-37CF-15A3-DB0B-7BF0402F5284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11C75CA-38A5-10BA-6939-21792234B584}"/>
              </a:ext>
            </a:extLst>
          </p:cNvPr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7C94F66-B433-0B73-DC0E-F0EBA97EA742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5EB83F3-51B6-FEAE-B110-726B56F47E0F}"/>
              </a:ext>
            </a:extLst>
          </p:cNvPr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F416C9-E090-81C0-D7D9-36D06178FEBE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5EBF6AD-2B4E-AA85-252A-6C24F41B1827}"/>
              </a:ext>
            </a:extLst>
          </p:cNvPr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7BF82EA-3B34-8C28-9F27-34292AEC61DD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4F18E36-ABCD-7FDF-4962-2FF1A8EF8378}"/>
              </a:ext>
            </a:extLst>
          </p:cNvPr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7948F04-10D5-E03E-4789-23D47DBA5454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2DCDA6B-D83B-2E7D-2365-4239466EB6BC}"/>
              </a:ext>
            </a:extLst>
          </p:cNvPr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64846DD-906D-A52B-0487-EEDE76EB738F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763FAFB-452E-1D52-3CBA-588F87FBF198}"/>
              </a:ext>
            </a:extLst>
          </p:cNvPr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DDA9457-A9EC-2639-8364-BFD0E7405F23}"/>
              </a:ext>
            </a:extLst>
          </p:cNvPr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2AD44F73-9190-3D8B-A083-E98B794019D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56A5837-5715-B191-77FB-29607F98AED8}"/>
              </a:ext>
            </a:extLst>
          </p:cNvPr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DA7BB80B-DE86-E0DB-506E-B532F438EC95}"/>
              </a:ext>
            </a:extLst>
          </p:cNvPr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E977EAB-06F7-714F-F630-3A39109C524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AD5F71CF-CCED-4DFC-83A5-77B37B1EA3C2}"/>
              </a:ext>
            </a:extLst>
          </p:cNvPr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E958C0E-B687-862C-3BDE-1A2200864508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49F7909-BF42-A8C0-35B6-9F0E21792002}"/>
              </a:ext>
            </a:extLst>
          </p:cNvPr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04CDF98-3988-D3F6-EB3C-2D751DD7280D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27E90068-27BD-883F-4679-1D8BC737DEE0}"/>
              </a:ext>
            </a:extLst>
          </p:cNvPr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CE2F752B-7651-EF56-3954-05BA92FFEB1D}"/>
              </a:ext>
            </a:extLst>
          </p:cNvPr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D5C3C676-727D-90A0-070E-0E6CF8B9750A}"/>
              </a:ext>
            </a:extLst>
          </p:cNvPr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F3A77393-B905-0E73-422C-7B15B3632691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A7B02E8F-E05B-2699-622A-DE7797604E29}"/>
              </a:ext>
            </a:extLst>
          </p:cNvPr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E6DC9D71-385E-7856-805A-3A03A255D53E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D2366593-9979-453E-4438-38C07AC01996}"/>
              </a:ext>
            </a:extLst>
          </p:cNvPr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F0729C1D-0BF2-E6B3-698E-B8248A869F23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27474170-3585-D544-3BF4-975B9F1A12A1}"/>
              </a:ext>
            </a:extLst>
          </p:cNvPr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E649296-575B-46A2-2D87-BFFC1E949425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F32C8617-F134-2D77-155B-A68A732FCF09}"/>
              </a:ext>
            </a:extLst>
          </p:cNvPr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71673ABC-6EB8-C969-DBB4-A66BBA743B1B}"/>
              </a:ext>
            </a:extLst>
          </p:cNvPr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F0CF49CA-67ED-598F-6636-30E805956F19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04059534-89F1-67D4-BF69-B0338B3BD1D4}"/>
              </a:ext>
            </a:extLst>
          </p:cNvPr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35562D3C-F94C-5552-86A4-53A8E7D23EA3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A2337642-9694-F349-8912-935AAE6D9810}"/>
              </a:ext>
            </a:extLst>
          </p:cNvPr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AC16F55-EF68-D6F6-6C46-F04735F9D1E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1299D60F-F5C3-6940-440A-A42B4628179D}"/>
              </a:ext>
            </a:extLst>
          </p:cNvPr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B540EC15-6405-28EE-1A5D-C6E299819117}"/>
              </a:ext>
            </a:extLst>
          </p:cNvPr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A1EB834B-534D-5868-0864-4C42FCDB2E0D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2168765-92B5-7708-E8E6-342141888428}"/>
              </a:ext>
            </a:extLst>
          </p:cNvPr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ext, Toilettenartikel, Lotion enthält.&#10;&#10;Automatisch generierte Beschreibung">
            <a:extLst>
              <a:ext uri="{FF2B5EF4-FFF2-40B4-BE49-F238E27FC236}">
                <a16:creationId xmlns:a16="http://schemas.microsoft.com/office/drawing/2014/main" id="{C1FF8410-DFBA-DAAA-192F-06CABB10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5" y="833248"/>
            <a:ext cx="3439405" cy="29492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8EC6AC-C1A9-BF95-EE34-F61FDB863A0E}"/>
              </a:ext>
            </a:extLst>
          </p:cNvPr>
          <p:cNvSpPr/>
          <p:nvPr/>
        </p:nvSpPr>
        <p:spPr>
          <a:xfrm>
            <a:off x="5653718" y="733129"/>
            <a:ext cx="1166314" cy="101670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ONLINE ONLY</a:t>
            </a:r>
          </a:p>
        </p:txBody>
      </p:sp>
    </p:spTree>
    <p:extLst>
      <p:ext uri="{BB962C8B-B14F-4D97-AF65-F5344CB8AC3E}">
        <p14:creationId xmlns:p14="http://schemas.microsoft.com/office/powerpoint/2010/main" val="28823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1C64E-B01C-BC79-36C7-99C1A65D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2AFF648A-073C-4E5B-BB0E-64F312BD095F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6B8B7439-E980-64A2-81CC-2F1071195D26}"/>
              </a:ext>
            </a:extLst>
          </p:cNvPr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46ACD896-C424-4CDA-AAD5-A0E1D85EA092}"/>
              </a:ext>
            </a:extLst>
          </p:cNvPr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04AAD4C6-0ED5-65CA-C565-13BB9E303A6F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F14E0003-AA11-7409-7033-CD78F4C049F5}"/>
              </a:ext>
            </a:extLst>
          </p:cNvPr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F71C50-1C72-B24E-6702-F054249C165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2CC565-E2E8-BCA4-EAE3-A7DFBFA4C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036F92-D7DB-FFD4-0619-07961028BA3B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  <a:p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Jing Hand </a:t>
            </a:r>
            <a:r>
              <a:rPr lang="de-DE" sz="100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Wash</a:t>
            </a:r>
            <a:r>
              <a:rPr lang="de-DE" sz="10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 Refill - </a:t>
            </a:r>
            <a:r>
              <a:rPr lang="de-DE" sz="1000" dirty="0">
                <a:solidFill>
                  <a:schemeClr val="tx1"/>
                </a:solidFill>
                <a:ea typeface="+mn-lt"/>
                <a:cs typeface="+mn-lt"/>
              </a:rPr>
              <a:t>8719134164398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A29390-82AE-878E-C84C-EE061AFD6F49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926A35B-9362-58B6-F442-99F7A682685B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D0399F-D7A4-9505-4FB4-82DAF4327AC0}"/>
              </a:ext>
            </a:extLst>
          </p:cNvPr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FF599F-1955-F98C-E00B-41254CA00A33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63BD13A-4603-8DFD-C2F0-BEDCFE1D31C3}"/>
              </a:ext>
            </a:extLst>
          </p:cNvPr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3F136E4-1D86-D649-4DC9-6309EEC8242E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A310CFB-30FA-F155-4209-4124D5D2D126}"/>
              </a:ext>
            </a:extLst>
          </p:cNvPr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7BB7E9C-C509-70F2-2E57-DDC3D07F4E0E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Ritual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Jing Vorteilspaket besteht aus recycelten und recycelbaren Materialen und enthält 600 ml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Sie können damit also Ihre Flasche für Handseife zweimal nachfüllen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Duft von heiligem Lotus und den beruhigenden Eigenschaften von Jujube.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98265A-6AB4-9B54-73AA-C0B9DF1239E0}"/>
              </a:ext>
            </a:extLst>
          </p:cNvPr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43798E5-B069-9E69-4E92-ACBF055AF745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04.03.2024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E25268C-D9A0-9071-93D1-85E9A5D946EE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12.02.2024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4CAB919-274D-3AAD-F3FC-1BD0BA99BEA6}"/>
              </a:ext>
            </a:extLst>
          </p:cNvPr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3EC8152-3C7E-8468-B951-19379CD6A438}"/>
              </a:ext>
            </a:extLst>
          </p:cNvPr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F328C2E-D247-AA0C-CEFA-CFD39351BB2C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t" anchorCtr="0"/>
          <a:lstStyle/>
          <a:p>
            <a:br>
              <a:rPr lang="de-DE" sz="1000" dirty="0"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5D1389A-3220-E0F4-E96B-05740BC6FF46}"/>
              </a:ext>
            </a:extLst>
          </p:cNvPr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68A739-9D23-BFDC-5DD5-21E2E0642643}"/>
              </a:ext>
            </a:extLst>
          </p:cNvPr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1BA575C-F2DD-C58A-DE3A-80BF0BEC4320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A023B42-7EA6-5291-8B23-6DE3C9C7ACB3}"/>
              </a:ext>
            </a:extLst>
          </p:cNvPr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6287257-4668-B231-5D7E-4CEBC9E07C7E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45720" rIns="46800" bIns="4572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6BCD482-9237-414B-599D-62FA5F8A2D54}"/>
              </a:ext>
            </a:extLst>
          </p:cNvPr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6CC1EE7-515B-D11C-1049-91F56F59622E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03CBDB57-387A-B395-6B47-B235BF3FB75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572F0CC-D61C-EE1E-3DFD-1F81BA5488F9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0F3018E-F1C3-A593-34BA-31A6D890B44A}"/>
              </a:ext>
            </a:extLst>
          </p:cNvPr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E6035518-3154-FCFA-8DA3-5F9D2DA46C19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CC6CC11-B899-8F12-7660-62750A7E27CE}"/>
              </a:ext>
            </a:extLst>
          </p:cNvPr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043651D-FE0C-7C18-99F2-A541235E0CA1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4926468-1BBE-87CE-9DC6-D919434CE51E}"/>
              </a:ext>
            </a:extLst>
          </p:cNvPr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2EF3E9D-8A1C-7AD2-CC4F-2F4C268F8EB7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E9A5F1A-BC0E-7B2C-38EA-1082E134B829}"/>
              </a:ext>
            </a:extLst>
          </p:cNvPr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24928AB7-1ACC-26DE-AF1E-A08B21591231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674C4D5-B385-F248-EA5A-368C3B0FA2DA}"/>
              </a:ext>
            </a:extLst>
          </p:cNvPr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9C4D0F3-A256-9392-6FEE-EDA737E7D56F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D099505-403B-EF46-5FD6-92CDC6D94F4B}"/>
              </a:ext>
            </a:extLst>
          </p:cNvPr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B61A9D9-8F13-7324-4976-958144AFBA94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7681890-11AE-90B9-1BFD-92A111215E5B}"/>
              </a:ext>
            </a:extLst>
          </p:cNvPr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E37663B-1F3C-0DC7-1FAD-9F7E783B0861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DA018B2-B1E0-F704-C891-C7F19E3DC3DA}"/>
              </a:ext>
            </a:extLst>
          </p:cNvPr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B042923-0D2D-5D7B-F0B4-869467E1AAD2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E1DA007-A52E-238B-C4DD-AA3A8A5F1D3F}"/>
              </a:ext>
            </a:extLst>
          </p:cNvPr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5CFB8272-151C-F53A-BAF7-0F198AB4966D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074DB82-173E-6CCF-CC52-7D2F08521909}"/>
              </a:ext>
            </a:extLst>
          </p:cNvPr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D5D14D6-5609-59D8-5296-DCD04DCB4F01}"/>
              </a:ext>
            </a:extLst>
          </p:cNvPr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24B6404-9F15-CCC4-2F65-6538F37E3A09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59427AA-EC83-0E93-C242-C1ED284687EC}"/>
              </a:ext>
            </a:extLst>
          </p:cNvPr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AC7CF97-D68C-2FE6-0060-09DA12FF24B9}"/>
              </a:ext>
            </a:extLst>
          </p:cNvPr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3DD8831-480A-F9E9-19E8-6202C3632CEB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2F408648-7467-77BF-6FF3-54D45ED156BC}"/>
              </a:ext>
            </a:extLst>
          </p:cNvPr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B196300-5E4D-E1D4-520D-50F0DEA1FF29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FCDBDF0-14C9-C589-336D-E2369D7399F7}"/>
              </a:ext>
            </a:extLst>
          </p:cNvPr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D4B1FB09-042F-0766-FEF9-9BEC47DA063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4794AFEE-65D9-55E5-FDD9-A8435143D6A9}"/>
              </a:ext>
            </a:extLst>
          </p:cNvPr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F0ADF7D6-0FF3-11F7-7B09-BE3A2189BA29}"/>
              </a:ext>
            </a:extLst>
          </p:cNvPr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2FAA0277-308A-9BF8-355B-220E1C818CB2}"/>
              </a:ext>
            </a:extLst>
          </p:cNvPr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05B87AEC-C43B-6AC3-EDFA-7F063F4D045C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DF1F52C9-7968-E628-01F1-A247EFEB11B2}"/>
              </a:ext>
            </a:extLst>
          </p:cNvPr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EDE59E93-0EFF-0AEB-6D09-9F8F845D47F1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4AC68C36-12B0-354B-D7E4-1AB572B461E3}"/>
              </a:ext>
            </a:extLst>
          </p:cNvPr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E34FED56-3E5D-5CC0-7011-B80943C3F17C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63412FBE-42A5-700A-6A55-3C1412E41C29}"/>
              </a:ext>
            </a:extLst>
          </p:cNvPr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A513B44A-3962-76C5-4E02-ED246AA6340D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61B294E4-7B4A-C352-C9D9-0F037124CB30}"/>
              </a:ext>
            </a:extLst>
          </p:cNvPr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F68A35C2-A0F5-3814-B898-32B8391DEA9D}"/>
              </a:ext>
            </a:extLst>
          </p:cNvPr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8D0220FA-498A-D09F-E09F-1A7263D92156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C60D8FE1-D95C-9FD3-EEBA-81A2C54395A6}"/>
              </a:ext>
            </a:extLst>
          </p:cNvPr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5F245552-CFB6-CA6D-EFA3-35B6515D788C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A129C889-C78D-BD45-74CD-4E21EF587F81}"/>
              </a:ext>
            </a:extLst>
          </p:cNvPr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81AC3392-0B98-0A0B-DDB8-2BC46C4C2BFE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39B5DBF-69B8-81F3-A133-1409D19D5FA5}"/>
              </a:ext>
            </a:extLst>
          </p:cNvPr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E0F4AEF-3E63-0417-F0F6-B3E9F8344944}"/>
              </a:ext>
            </a:extLst>
          </p:cNvPr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265E9F65-5E77-615E-7117-621EB1CA6B63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8DBFDCCE-A50A-1E58-899C-06FA5D23DFE6}"/>
              </a:ext>
            </a:extLst>
          </p:cNvPr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ext, Lösung, löslich, Flasche enthält.&#10;&#10;Automatisch generierte Beschreibung">
            <a:extLst>
              <a:ext uri="{FF2B5EF4-FFF2-40B4-BE49-F238E27FC236}">
                <a16:creationId xmlns:a16="http://schemas.microsoft.com/office/drawing/2014/main" id="{69DBE0F2-DBA0-EA97-2F74-775C6643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57" y="820516"/>
            <a:ext cx="3717185" cy="31874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CB40C0-2468-BF08-4BA5-688898F8CD9B}"/>
              </a:ext>
            </a:extLst>
          </p:cNvPr>
          <p:cNvSpPr/>
          <p:nvPr/>
        </p:nvSpPr>
        <p:spPr>
          <a:xfrm>
            <a:off x="5653718" y="733129"/>
            <a:ext cx="1166314" cy="101670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ONLINE ONLY</a:t>
            </a:r>
          </a:p>
        </p:txBody>
      </p:sp>
    </p:spTree>
    <p:extLst>
      <p:ext uri="{BB962C8B-B14F-4D97-AF65-F5344CB8AC3E}">
        <p14:creationId xmlns:p14="http://schemas.microsoft.com/office/powerpoint/2010/main" val="410463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752</Words>
  <Application>Microsoft Office PowerPoint</Application>
  <PresentationFormat>Breitbild</PresentationFormat>
  <Paragraphs>235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Vivien Zimmer</cp:lastModifiedBy>
  <cp:revision>690</cp:revision>
  <cp:lastPrinted>2021-10-12T08:01:43Z</cp:lastPrinted>
  <dcterms:created xsi:type="dcterms:W3CDTF">2019-01-03T07:40:27Z</dcterms:created>
  <dcterms:modified xsi:type="dcterms:W3CDTF">2024-02-09T11:15:28Z</dcterms:modified>
</cp:coreProperties>
</file>