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4" r:id="rId2"/>
    <p:sldMasterId id="2147483770" r:id="rId3"/>
    <p:sldMasterId id="2147483786" r:id="rId4"/>
    <p:sldMasterId id="2147483788" r:id="rId5"/>
  </p:sldMasterIdLst>
  <p:notesMasterIdLst>
    <p:notesMasterId r:id="rId12"/>
  </p:notesMasterIdLst>
  <p:handoutMasterIdLst>
    <p:handoutMasterId r:id="rId13"/>
  </p:handoutMasterIdLst>
  <p:sldIdLst>
    <p:sldId id="3065" r:id="rId6"/>
    <p:sldId id="3090" r:id="rId7"/>
    <p:sldId id="3092" r:id="rId8"/>
    <p:sldId id="3093" r:id="rId9"/>
    <p:sldId id="3091" r:id="rId10"/>
    <p:sldId id="3081" r:id="rId1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0"/>
            <p14:sldId id="3092"/>
            <p14:sldId id="3093"/>
            <p14:sldId id="3091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0" autoAdjust="0"/>
    <p:restoredTop sz="94826" autoAdjust="0"/>
  </p:normalViewPr>
  <p:slideViewPr>
    <p:cSldViewPr snapToGrid="0">
      <p:cViewPr varScale="1">
        <p:scale>
          <a:sx n="59" d="100"/>
          <a:sy n="59" d="100"/>
        </p:scale>
        <p:origin x="131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08.04.2024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...Relaunch der Kollektion: neue Aufmachung, neues Design der Flakons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...Mindestsortiment 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...Neuheit: Love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Delight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Floral Gourmand Duft mit Ingwer, Zimt,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Mandarine,Heliotrope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 Vanille, Kakao, Rum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Absolue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KW 18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3649BB-DD6B-397D-BDB9-A5E7BB67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90" y="936456"/>
            <a:ext cx="5281654" cy="24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POS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Indoor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Tools</a:t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table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u.ä.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xx.xx.xxxx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Seite </a:t>
            </a:r>
            <a:fld id="{28B2DC75-0B5D-9644-9A00-6C9501BDDF1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make-up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Prio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Prio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Prio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...Erweiterung der X-Kollektion zum 10-jährigen Firmenjubiläum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...35 % Duftölanteil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Ylang </a:t>
            </a:r>
            <a:r>
              <a:rPr lang="de-DE" sz="10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Ylang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Mandarine, </a:t>
            </a:r>
            <a:r>
              <a:rPr lang="de-DE" sz="10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Ind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. Tuberose, Veilchen, Lippenstift Akkord, Samtmoschus, Amber, Sandelholz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Parfumeur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: Dominique </a:t>
            </a:r>
            <a:r>
              <a:rPr lang="de-DE" sz="10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Ropion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...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Letzter Bestelltermin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xx.xx.xxxx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KW 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Liefertermin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OCD (on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counter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date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.Samples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Dekoration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..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...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GWP / Luxustestmuster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Tester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Ja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Nein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xx.xx.xxxx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TV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ADTV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Print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Funk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OOH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Digital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Social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Media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/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Spokesperson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Andere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Markenkommunikation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xx.xx.xxxx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BA-Promotion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YBPN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ohne Mailing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 Premium Mailing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Pieper Marketing Mix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Digital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Promotionfläche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Andere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onsite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Tools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Newsletter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Social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Media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CRM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Mailing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Beauty Booklet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Pieper-Prospekt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Print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Beauty-talk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798455-348F-2697-72FC-BA65E1D45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73" y="950973"/>
            <a:ext cx="4748534" cy="26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1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POS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Indoor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Tools</a:t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table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u.ä.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xx.xx.xxxx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Seite </a:t>
            </a:r>
            <a:fld id="{28B2DC75-0B5D-9644-9A00-6C9501BDDF1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make-up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Prio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Prio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Prio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10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Uraubsfeeling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durch Reisen an die ligurische Riviera nach Portofino und an die Core d‘Azur nach Saint Tropez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Erweiterung des Mindestsortimentes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10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Rivea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: bulg. Rose, </a:t>
            </a:r>
            <a:r>
              <a:rPr lang="de-DE" sz="10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Davana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Safran, Zitrone, </a:t>
            </a:r>
            <a:r>
              <a:rPr lang="de-DE" sz="10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Vetiver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ligurische Alge, </a:t>
            </a:r>
            <a:r>
              <a:rPr lang="de-DE" sz="10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Patchouli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Amber, Bourbonvanille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Torpe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Bergamotte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, Zitrone, </a:t>
            </a:r>
            <a:r>
              <a:rPr lang="de-DE" sz="10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Mandarine,Pfingstrose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aus Saint Tropez, Pfirsich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Letzter Bestelltermin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xx.xx.xxxx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KW 2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Liefertermin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OCD (on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counter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date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.Samples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Dekoration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Blotter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Cards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Shopping Bags..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...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GWP / Luxustestmuster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Tester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Ja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Nein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xx.xx.xxxx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TV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ADTV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Print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Funk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OOH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Digital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Social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Media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/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Spokesperson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Andere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Markenkommunikation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.-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xx.xx.xxxx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BA-Promotion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YBPN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ohne Mailing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BA Premium Mailing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Pieper Marketing Mix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Digital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Promotionfläche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Andere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onsite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Tools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Newsletter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Social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Media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CRM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Mailing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Beauty Booklet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Pieper-Prospekt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Print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Beauty-talk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27210C-9F25-6AE5-06C1-E4BEB8EC0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41" y="912084"/>
            <a:ext cx="4931419" cy="27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5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MEDIAPLAN</a:t>
            </a:r>
          </a:p>
        </p:txBody>
      </p:sp>
    </p:spTree>
    <p:extLst>
      <p:ext uri="{BB962C8B-B14F-4D97-AF65-F5344CB8AC3E}">
        <p14:creationId xmlns:p14="http://schemas.microsoft.com/office/powerpoint/2010/main" val="20263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631</Words>
  <Application>Microsoft Office PowerPoint</Application>
  <PresentationFormat>Breitbild</PresentationFormat>
  <Paragraphs>193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Arial</vt:lpstr>
      <vt:lpstr>Calibri</vt:lpstr>
      <vt:lpstr>Courier New</vt:lpstr>
      <vt:lpstr>Georgia</vt:lpstr>
      <vt:lpstr>Tahoma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Thomas Przybylo</cp:lastModifiedBy>
  <cp:revision>665</cp:revision>
  <cp:lastPrinted>2021-10-12T08:01:43Z</cp:lastPrinted>
  <dcterms:created xsi:type="dcterms:W3CDTF">2019-01-03T07:40:27Z</dcterms:created>
  <dcterms:modified xsi:type="dcterms:W3CDTF">2024-04-08T20:01:21Z</dcterms:modified>
</cp:coreProperties>
</file>