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Karski" userId="f2c3c1c3-ad92-4d9b-a254-3ae1eb06645b" providerId="ADAL" clId="{4B0B5A22-B9B9-4714-9B8A-552B4FACBB81}"/>
    <pc:docChg chg="delSld">
      <pc:chgData name="Jennifer Karski" userId="f2c3c1c3-ad92-4d9b-a254-3ae1eb06645b" providerId="ADAL" clId="{4B0B5A22-B9B9-4714-9B8A-552B4FACBB81}" dt="2024-04-10T12:00:49.907" v="2" actId="2696"/>
      <pc:docMkLst>
        <pc:docMk/>
      </pc:docMkLst>
      <pc:sldChg chg="del">
        <pc:chgData name="Jennifer Karski" userId="f2c3c1c3-ad92-4d9b-a254-3ae1eb06645b" providerId="ADAL" clId="{4B0B5A22-B9B9-4714-9B8A-552B4FACBB81}" dt="2024-04-10T11:57:22.406" v="1" actId="2696"/>
        <pc:sldMkLst>
          <pc:docMk/>
          <pc:sldMk cId="2009149619" sldId="3090"/>
        </pc:sldMkLst>
      </pc:sldChg>
      <pc:sldChg chg="del">
        <pc:chgData name="Jennifer Karski" userId="f2c3c1c3-ad92-4d9b-a254-3ae1eb06645b" providerId="ADAL" clId="{4B0B5A22-B9B9-4714-9B8A-552B4FACBB81}" dt="2024-04-10T11:57:22.406" v="1" actId="2696"/>
        <pc:sldMkLst>
          <pc:docMk/>
          <pc:sldMk cId="1113066959" sldId="3092"/>
        </pc:sldMkLst>
      </pc:sldChg>
      <pc:sldChg chg="del">
        <pc:chgData name="Jennifer Karski" userId="f2c3c1c3-ad92-4d9b-a254-3ae1eb06645b" providerId="ADAL" clId="{4B0B5A22-B9B9-4714-9B8A-552B4FACBB81}" dt="2024-04-10T11:52:14.325" v="0" actId="47"/>
        <pc:sldMkLst>
          <pc:docMk/>
          <pc:sldMk cId="4125251957" sldId="3094"/>
        </pc:sldMkLst>
      </pc:sldChg>
      <pc:sldChg chg="del">
        <pc:chgData name="Jennifer Karski" userId="f2c3c1c3-ad92-4d9b-a254-3ae1eb06645b" providerId="ADAL" clId="{4B0B5A22-B9B9-4714-9B8A-552B4FACBB81}" dt="2024-04-10T12:00:49.907" v="2" actId="2696"/>
        <pc:sldMkLst>
          <pc:docMk/>
          <pc:sldMk cId="2058027778" sldId="31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-NU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ADF2D2-F386-3DEF-42C1-DAA408D4E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B2DC75-0B5D-9644-9A00-6C9501BDDF1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D5326B-D9F3-09A5-95F5-C2950CFC3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9771" y="530352"/>
            <a:ext cx="10722557" cy="2951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E871E7B2-EF10-B161-EC23-706A045B4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9772" y="890778"/>
            <a:ext cx="10722556" cy="2951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9A6A22E3-C091-F904-549C-19FC7CAC2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9771" y="1579857"/>
            <a:ext cx="10722558" cy="4664413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0" kern="10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3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spc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7600" indent="0">
              <a:lnSpc>
                <a:spcPct val="100000"/>
              </a:lnSpc>
              <a:buSzPct val="80000"/>
              <a:buFont typeface="Courier New" panose="02070309020205020404" pitchFamily="49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Unterpunkt 1</a:t>
            </a:r>
          </a:p>
          <a:p>
            <a:pPr lvl="2"/>
            <a:r>
              <a:rPr lang="de-DE" dirty="0"/>
              <a:t>Unterpunkt 2</a:t>
            </a:r>
          </a:p>
          <a:p>
            <a:pPr lvl="3"/>
            <a:r>
              <a:rPr lang="de-DE" dirty="0"/>
              <a:t>Unterpunkt 3</a:t>
            </a:r>
          </a:p>
          <a:p>
            <a:pPr lvl="4"/>
            <a:r>
              <a:rPr lang="de-DE" dirty="0"/>
              <a:t>Unterpunkt 4</a:t>
            </a:r>
          </a:p>
        </p:txBody>
      </p:sp>
    </p:spTree>
    <p:extLst>
      <p:ext uri="{BB962C8B-B14F-4D97-AF65-F5344CB8AC3E}">
        <p14:creationId xmlns:p14="http://schemas.microsoft.com/office/powerpoint/2010/main" val="196960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seite-TEXT-UND-BILD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ADF2D2-F386-3DEF-42C1-DAA408D4E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B2DC75-0B5D-9644-9A00-6C9501BDDF1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D5326B-D9F3-09A5-95F5-C2950CFC3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9771" y="530352"/>
            <a:ext cx="10581097" cy="2951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all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E871E7B2-EF10-B161-EC23-706A045B4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9772" y="890778"/>
            <a:ext cx="10581096" cy="2951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9A6A22E3-C091-F904-549C-19FC7CAC2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9772" y="1579858"/>
            <a:ext cx="6366694" cy="4652778"/>
          </a:xfrm>
          <a:prstGeom prst="rect">
            <a:avLst/>
          </a:prstGeom>
        </p:spPr>
        <p:txBody>
          <a:bodyPr lIns="0"/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0" kern="10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3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 spc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7600" indent="0">
              <a:lnSpc>
                <a:spcPct val="100000"/>
              </a:lnSpc>
              <a:buSzPct val="80000"/>
              <a:buFont typeface="Courier New" panose="02070309020205020404" pitchFamily="49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e-DE" dirty="0"/>
              <a:t>Fließtext</a:t>
            </a:r>
          </a:p>
          <a:p>
            <a:pPr lvl="1"/>
            <a:r>
              <a:rPr lang="de-DE" dirty="0"/>
              <a:t>Unterpunkt 1</a:t>
            </a:r>
          </a:p>
          <a:p>
            <a:pPr lvl="2"/>
            <a:r>
              <a:rPr lang="de-DE" dirty="0"/>
              <a:t>Unterpunkt 2</a:t>
            </a:r>
          </a:p>
          <a:p>
            <a:pPr lvl="3"/>
            <a:r>
              <a:rPr lang="de-DE" dirty="0"/>
              <a:t>Unterpunkt 3</a:t>
            </a:r>
          </a:p>
          <a:p>
            <a:pPr lvl="4"/>
            <a:r>
              <a:rPr lang="de-DE" dirty="0"/>
              <a:t>Unterpunkt 4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F228962-DA14-A919-E88D-F953288958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14897" y="1579857"/>
            <a:ext cx="4035972" cy="223531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92ABB66-D221-D05A-C1BA-6AABB79E6D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14897" y="3997324"/>
            <a:ext cx="4035972" cy="223531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61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spaltig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"/>
          <p:cNvSpPr>
            <a:spLocks noGrp="1"/>
          </p:cNvSpPr>
          <p:nvPr>
            <p:ph idx="1" hasCustomPrompt="1"/>
          </p:nvPr>
        </p:nvSpPr>
        <p:spPr bwMode="gray">
          <a:xfrm>
            <a:off x="540070" y="1346400"/>
            <a:ext cx="11111046" cy="4680000"/>
          </a:xfrm>
        </p:spPr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C80F80-D916-E648-2A27-449DBA888F1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B2027210-37D9-4E4F-D4D2-DC1966A64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334413" y="6275183"/>
            <a:ext cx="0" cy="579600"/>
          </a:xfrm>
          <a:ln w="6350" cap="rnd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A54ECD35-1BB9-0FB4-AFAA-92F76F038FE3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8225299" y="6298407"/>
            <a:ext cx="1008131" cy="266576"/>
          </a:xfrm>
          <a:noFill/>
        </p:spPr>
        <p:txBody>
          <a:bodyPr anchor="ctr" anchorCtr="0"/>
          <a:lstStyle>
            <a:lvl1pPr marL="0" indent="0" algn="ctr">
              <a:buNone/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de-DE"/>
              <a:t>Markenlogo</a:t>
            </a:r>
          </a:p>
        </p:txBody>
      </p:sp>
    </p:spTree>
    <p:extLst>
      <p:ext uri="{BB962C8B-B14F-4D97-AF65-F5344CB8AC3E}">
        <p14:creationId xmlns:p14="http://schemas.microsoft.com/office/powerpoint/2010/main" val="27925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7EDDEF-8483-468D-BA01-BF68D12FFCA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9DF253E-C5BC-1BD7-4E27-40ED76C83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9334413" y="6275183"/>
            <a:ext cx="0" cy="579600"/>
          </a:xfrm>
          <a:ln w="6350" cap="rnd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8C82A556-A04D-889A-A7CE-7AB3DDCE869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8225300" y="6298407"/>
            <a:ext cx="1008131" cy="266576"/>
          </a:xfrm>
          <a:noFill/>
        </p:spPr>
        <p:txBody>
          <a:bodyPr anchor="ctr" anchorCtr="0"/>
          <a:lstStyle>
            <a:lvl1pPr marL="0" indent="0" algn="ctr">
              <a:buNone/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de-DE"/>
              <a:t>Markenlogo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EEC5AD6-5712-1FCA-F6E0-0DC4B16ECE0D}"/>
              </a:ext>
            </a:extLst>
          </p:cNvPr>
          <p:cNvCxnSpPr>
            <a:cxnSpLocks/>
            <a:stCxn id="12" idx="0"/>
            <a:endCxn id="12" idx="2"/>
          </p:cNvCxnSpPr>
          <p:nvPr userDrawn="1"/>
        </p:nvCxnSpPr>
        <p:spPr>
          <a:xfrm>
            <a:off x="9334414" y="6275183"/>
            <a:ext cx="0" cy="579600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2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4F2910F-6E71-3A12-012A-5D2FE9E9B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385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Seite </a:t>
            </a:r>
            <a:fld id="{28B2DC75-0B5D-9644-9A00-6C9501BDDF1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369DC49-ADA2-75AF-DEBB-5912472E5D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7" y="254000"/>
            <a:ext cx="40845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Georgia" panose="02040502050405020303" pitchFamily="18" charset="0"/>
          <a:ea typeface="Toppan Bunkyu Midashi Mincho Extrabold" panose="020209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 spc="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spc="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3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hteck 98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243292" y="51280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7389735" y="5095373"/>
            <a:ext cx="1383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Schaufensterdekorationen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7161314" y="4930649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POS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250758" y="537188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7389735" y="5333388"/>
            <a:ext cx="155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Indoor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Tools</a:t>
            </a:r>
            <a:b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(Zweitplatzierung, T-Gondel, POS-Säule, power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table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u.ä.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7139" y="5090179"/>
            <a:ext cx="991942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5D0654-65DE-3D4C-B665-22C60F350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Seite </a:t>
            </a:r>
            <a:fld id="{28B2DC75-0B5D-9644-9A00-6C9501BDDF16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94E1BB8-09AB-46EB-DBCF-7CB2E886B4B4}"/>
              </a:ext>
            </a:extLst>
          </p:cNvPr>
          <p:cNvSpPr/>
          <p:nvPr/>
        </p:nvSpPr>
        <p:spPr>
          <a:xfrm>
            <a:off x="969775" y="633640"/>
            <a:ext cx="5938222" cy="2947633"/>
          </a:xfrm>
          <a:prstGeom prst="rect">
            <a:avLst/>
          </a:prstGeom>
          <a:noFill/>
          <a:ln w="19050">
            <a:solidFill>
              <a:srgbClr val="000000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138563" y="633639"/>
            <a:ext cx="4412306" cy="764062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Launchpriorisierung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im Kalenderjahr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31536" y="102286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210383" y="99020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Prio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65044" y="102348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143891" y="99082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Prio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936075" y="102286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1014922" y="990206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Prio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69775" y="3679155"/>
            <a:ext cx="5938222" cy="1235618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Key Benefits der Neuheit und/oder Duftnoten: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049079" y="5128790"/>
            <a:ext cx="1199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Letzter Bestelltermin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5067" y="5868545"/>
            <a:ext cx="994013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01.06.2024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7139" y="5480954"/>
            <a:ext cx="991942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20.05.2024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049080" y="5519565"/>
            <a:ext cx="796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Liefertermin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049078" y="5908748"/>
            <a:ext cx="1274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OCD (on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counter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date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5227093" y="5090179"/>
            <a:ext cx="1596788" cy="6866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...</a:t>
            </a:r>
            <a:b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...</a:t>
            </a:r>
            <a:b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958382" y="5129928"/>
            <a:ext cx="1268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GWP / Luxustestmuster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958382" y="5908748"/>
            <a:ext cx="1268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Tester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5230234" y="59414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309081" y="5908748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Ja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5765239" y="59414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5844086" y="5908748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Nein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138563" y="1511609"/>
            <a:ext cx="4412306" cy="4721025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Marketing / Kommunikation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69775" y="5002656"/>
            <a:ext cx="5938222" cy="1235618"/>
          </a:xfrm>
          <a:prstGeom prst="rect">
            <a:avLst/>
          </a:prstGeom>
          <a:noFill/>
          <a:ln w="1905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229896" y="1947941"/>
            <a:ext cx="1852266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9082161" y="1926552"/>
            <a:ext cx="2377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Kommunikationszeitraum / Media</a:t>
            </a:r>
            <a:b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Details: Was? Wann? Wo?: Mediapläne anbei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234055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9316074" y="2307893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TV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73484" y="256370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9319928" y="2531047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ADTV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28136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9316074" y="2780973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Print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77097" y="306836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9323541" y="3035705"/>
            <a:ext cx="682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Funk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73484" y="3326001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9319927" y="3293341"/>
            <a:ext cx="780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OOH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63057" y="233812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10209500" y="2299046"/>
            <a:ext cx="780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Digital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67454" y="256370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10216966" y="2530080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Social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Media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58882" y="2813633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10209500" y="2789286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Influencer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/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Spokesperson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063055" y="3068365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10209500" y="3035705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Andere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7137747" y="1739338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Markenkommunikation</a:t>
            </a: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7240529" y="3714670"/>
            <a:ext cx="1852266" cy="295850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9092795" y="3750242"/>
            <a:ext cx="2377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BA-Promotion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7148380" y="3506067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YBPN</a:t>
            </a: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407319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9316073" y="4040537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Mediapromotion 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ohne Mailing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4295270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9316073" y="4262610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BA-Promotion mit Mailing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9630" y="454163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9316073" y="4508978"/>
            <a:ext cx="167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 Premium Mailing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7158426" y="4727478"/>
            <a:ext cx="1403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Pieper Marketing Mix</a:t>
            </a: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9065949" y="4930649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Digital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1266" y="5131569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6" name="Textfeld 105"/>
          <p:cNvSpPr txBox="1"/>
          <p:nvPr/>
        </p:nvSpPr>
        <p:spPr>
          <a:xfrm>
            <a:off x="9307709" y="5092489"/>
            <a:ext cx="935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Promotionfläche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50741" y="5364289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8" name="Textfeld 107"/>
          <p:cNvSpPr txBox="1"/>
          <p:nvPr/>
        </p:nvSpPr>
        <p:spPr>
          <a:xfrm>
            <a:off x="9315175" y="5323523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Andere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onsite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Tools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57091" y="560707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10" name="Textfeld 109"/>
          <p:cNvSpPr txBox="1"/>
          <p:nvPr/>
        </p:nvSpPr>
        <p:spPr>
          <a:xfrm>
            <a:off x="9307709" y="5582729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Newsletter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9161264" y="586180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2" name="Textfeld 111"/>
          <p:cNvSpPr txBox="1"/>
          <p:nvPr/>
        </p:nvSpPr>
        <p:spPr>
          <a:xfrm>
            <a:off x="9307709" y="5829148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Social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Media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feld 112"/>
          <p:cNvSpPr txBox="1"/>
          <p:nvPr/>
        </p:nvSpPr>
        <p:spPr>
          <a:xfrm>
            <a:off x="10435069" y="4925620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CRM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30386" y="5126540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" name="Textfeld 114"/>
          <p:cNvSpPr txBox="1"/>
          <p:nvPr/>
        </p:nvSpPr>
        <p:spPr>
          <a:xfrm>
            <a:off x="10676829" y="5087460"/>
            <a:ext cx="935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Mailing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30385" y="5363526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Textfeld 116"/>
          <p:cNvSpPr txBox="1"/>
          <p:nvPr/>
        </p:nvSpPr>
        <p:spPr>
          <a:xfrm>
            <a:off x="10671279" y="5333730"/>
            <a:ext cx="1418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Beauty Booklet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34588" y="5721148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10671279" y="5683934"/>
            <a:ext cx="94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Pieper-Prospekt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10435069" y="5518262"/>
            <a:ext cx="1262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Print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989B90CD-B6FB-C9F7-5559-EC1B2BFC002A}"/>
              </a:ext>
            </a:extLst>
          </p:cNvPr>
          <p:cNvSpPr/>
          <p:nvPr/>
        </p:nvSpPr>
        <p:spPr>
          <a:xfrm>
            <a:off x="10534588" y="5965407"/>
            <a:ext cx="153911" cy="150125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10671279" y="5928193"/>
            <a:ext cx="941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Beauty-talk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 descr="Ein Bild, das Text, Buch, Screenshot, Schrift enthält.&#10;&#10;Automatisch generierte Beschreibung">
            <a:extLst>
              <a:ext uri="{FF2B5EF4-FFF2-40B4-BE49-F238E27FC236}">
                <a16:creationId xmlns:a16="http://schemas.microsoft.com/office/drawing/2014/main" id="{7D76746A-73D8-6C30-5CA3-0DF702C40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49" y="757875"/>
            <a:ext cx="3012598" cy="2604431"/>
          </a:xfrm>
          <a:prstGeom prst="rect">
            <a:avLst/>
          </a:prstGeom>
        </p:spPr>
      </p:pic>
      <p:pic>
        <p:nvPicPr>
          <p:cNvPr id="4" name="Grafik 3" descr="Ein Bild, das Toilettenartikel, Parfum, Kosmetik, Text enthält.&#10;&#10;Automatisch generierte Beschreibung">
            <a:extLst>
              <a:ext uri="{FF2B5EF4-FFF2-40B4-BE49-F238E27FC236}">
                <a16:creationId xmlns:a16="http://schemas.microsoft.com/office/drawing/2014/main" id="{2E3EC1FD-D033-4296-2981-B924DCED0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50" y="1290797"/>
            <a:ext cx="2569100" cy="21406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D21AED-0440-DB3B-6457-DD4668B3B065}"/>
              </a:ext>
            </a:extLst>
          </p:cNvPr>
          <p:cNvSpPr txBox="1"/>
          <p:nvPr/>
        </p:nvSpPr>
        <p:spPr>
          <a:xfrm>
            <a:off x="3568680" y="3623794"/>
            <a:ext cx="355582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FD5D40"/>
                </a:solidFill>
                <a:effectLst/>
                <a:uLnTx/>
                <a:uFillTx/>
                <a:latin typeface="AvenirLTPro-Black"/>
                <a:ea typeface="+mn-ea"/>
                <a:cs typeface="+mn-cs"/>
              </a:rPr>
              <a:t>KOPFNOTE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Heavy"/>
                <a:ea typeface="+mn-ea"/>
                <a:cs typeface="+mn-cs"/>
              </a:rPr>
              <a:t>Bergamotte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Heavy"/>
                <a:ea typeface="+mn-ea"/>
                <a:cs typeface="+mn-cs"/>
              </a:rPr>
              <a:t>,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Book"/>
                <a:ea typeface="+mn-ea"/>
                <a:cs typeface="+mn-cs"/>
              </a:rPr>
              <a:t>Mandarine, Pinker Zucker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LTPro-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FD5D40"/>
                </a:solidFill>
                <a:effectLst/>
                <a:uLnTx/>
                <a:uFillTx/>
                <a:latin typeface="AvenirLTPro-Black"/>
                <a:ea typeface="+mn-ea"/>
                <a:cs typeface="+mn-cs"/>
              </a:rPr>
              <a:t>HERZNOTE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Heavy"/>
                <a:ea typeface="+mn-ea"/>
                <a:cs typeface="+mn-cs"/>
              </a:rPr>
              <a:t>Weiße Azalee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Heavy"/>
                <a:ea typeface="+mn-ea"/>
                <a:cs typeface="+mn-cs"/>
              </a:rPr>
              <a:t>,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Book"/>
                <a:ea typeface="+mn-ea"/>
                <a:cs typeface="+mn-cs"/>
              </a:rPr>
              <a:t>Kaschmir, schwarze Johannisbeere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LTPro-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FD5D40"/>
                </a:solidFill>
                <a:effectLst/>
                <a:uLnTx/>
                <a:uFillTx/>
                <a:latin typeface="AvenirLTPro-Black"/>
                <a:ea typeface="+mn-ea"/>
                <a:cs typeface="+mn-cs"/>
              </a:rPr>
              <a:t>BASISNOTE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Heavy"/>
                <a:ea typeface="+mn-ea"/>
                <a:cs typeface="+mn-cs"/>
              </a:rPr>
              <a:t>Tiramisu Creme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Heavy"/>
                <a:ea typeface="+mn-ea"/>
                <a:cs typeface="+mn-cs"/>
              </a:rPr>
              <a:t>,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LTPro-Book"/>
                <a:ea typeface="+mn-ea"/>
                <a:cs typeface="+mn-cs"/>
              </a:rPr>
              <a:t>Vanilleschote, Tonkabohne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 descr="Ein Bild, das Text, Essen, Frucht, Apfel enthält.&#10;&#10;Automatisch generierte Beschreibung">
            <a:extLst>
              <a:ext uri="{FF2B5EF4-FFF2-40B4-BE49-F238E27FC236}">
                <a16:creationId xmlns:a16="http://schemas.microsoft.com/office/drawing/2014/main" id="{2BB44F98-E321-EF53-07AD-7B85C2C85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23" y="3859605"/>
            <a:ext cx="1083317" cy="10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5697"/>
      </p:ext>
    </p:extLst>
  </p:cSld>
  <p:clrMapOvr>
    <a:masterClrMapping/>
  </p:clrMapOvr>
</p:sld>
</file>

<file path=ppt/theme/theme1.xml><?xml version="1.0" encoding="utf-8"?>
<a:theme xmlns:a="http://schemas.openxmlformats.org/drawingml/2006/main" name="2_Inhaltsfoli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Breitbild</PresentationFormat>
  <Paragraphs>59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10" baseType="lpstr">
      <vt:lpstr>Arial</vt:lpstr>
      <vt:lpstr>AvenirLTPro-Black</vt:lpstr>
      <vt:lpstr>AvenirLTPro-Book</vt:lpstr>
      <vt:lpstr>AvenirLTPro-Heavy</vt:lpstr>
      <vt:lpstr>Calibri</vt:lpstr>
      <vt:lpstr>Courier New</vt:lpstr>
      <vt:lpstr>Georgia</vt:lpstr>
      <vt:lpstr>Tahoma</vt:lpstr>
      <vt:lpstr>2_Inhaltsfolien</vt:lpstr>
      <vt:lpstr>PowerPoint-Präsentation</vt:lpstr>
    </vt:vector>
  </TitlesOfParts>
  <Company>NOBILIS GROUP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Karski</dc:creator>
  <cp:lastModifiedBy>Jennifer Karski</cp:lastModifiedBy>
  <cp:revision>1</cp:revision>
  <dcterms:created xsi:type="dcterms:W3CDTF">2024-04-10T11:48:27Z</dcterms:created>
  <dcterms:modified xsi:type="dcterms:W3CDTF">2024-04-10T12:00:52Z</dcterms:modified>
</cp:coreProperties>
</file>